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6" r:id="rId2"/>
    <p:sldMasterId id="2147483688" r:id="rId3"/>
    <p:sldMasterId id="2147483674" r:id="rId4"/>
    <p:sldMasterId id="2147483879" r:id="rId5"/>
    <p:sldMasterId id="2147483889" r:id="rId6"/>
    <p:sldMasterId id="2147483899" r:id="rId7"/>
  </p:sldMasterIdLst>
  <p:notesMasterIdLst>
    <p:notesMasterId r:id="rId21"/>
  </p:notesMasterIdLst>
  <p:handoutMasterIdLst>
    <p:handoutMasterId r:id="rId22"/>
  </p:handoutMasterIdLst>
  <p:sldIdLst>
    <p:sldId id="267" r:id="rId8"/>
    <p:sldId id="276" r:id="rId9"/>
    <p:sldId id="277" r:id="rId10"/>
    <p:sldId id="278" r:id="rId11"/>
    <p:sldId id="270" r:id="rId12"/>
    <p:sldId id="289" r:id="rId13"/>
    <p:sldId id="272" r:id="rId14"/>
    <p:sldId id="271" r:id="rId15"/>
    <p:sldId id="273" r:id="rId16"/>
    <p:sldId id="281" r:id="rId17"/>
    <p:sldId id="274" r:id="rId18"/>
    <p:sldId id="275" r:id="rId19"/>
    <p:sldId id="280" r:id="rId20"/>
  </p:sldIdLst>
  <p:sldSz cx="9144000" cy="6858000" type="screen4x3"/>
  <p:notesSz cx="6794500" cy="99314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>
          <p15:clr>
            <a:srgbClr val="A4A3A4"/>
          </p15:clr>
        </p15:guide>
        <p15:guide id="2" pos="279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11C"/>
    <a:srgbClr val="B50E20"/>
    <a:srgbClr val="0091B3"/>
    <a:srgbClr val="8EB6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913" autoAdjust="0"/>
  </p:normalViewPr>
  <p:slideViewPr>
    <p:cSldViewPr>
      <p:cViewPr varScale="1">
        <p:scale>
          <a:sx n="115" d="100"/>
          <a:sy n="115" d="100"/>
        </p:scale>
        <p:origin x="1530" y="108"/>
      </p:cViewPr>
      <p:guideLst>
        <p:guide orient="horz" pos="164"/>
        <p:guide pos="279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121" d="100"/>
          <a:sy n="121" d="100"/>
        </p:scale>
        <p:origin x="-5480" y="-104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D31454-AA8A-43AB-B0B2-57E997DD10A8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b-NO"/>
        </a:p>
      </dgm:t>
    </dgm:pt>
    <dgm:pt modelId="{977E514A-BA9D-481F-A054-9D550C3BD5AE}">
      <dgm:prSet phldrT="[Tekst]" custT="1"/>
      <dgm:spPr/>
      <dgm:t>
        <a:bodyPr/>
        <a:lstStyle/>
        <a:p>
          <a:r>
            <a:rPr lang="nb-NO" sz="1800" dirty="0" smtClean="0"/>
            <a:t>RÅDMANN OG KOMMUNALSJEFER</a:t>
          </a:r>
          <a:endParaRPr lang="nb-NO" sz="1800" dirty="0"/>
        </a:p>
      </dgm:t>
    </dgm:pt>
    <dgm:pt modelId="{4830FA0E-5013-4A65-A419-BD22DB5136A0}" type="parTrans" cxnId="{55717455-7BD0-44B8-9C53-E6CD348B23B2}">
      <dgm:prSet/>
      <dgm:spPr/>
      <dgm:t>
        <a:bodyPr/>
        <a:lstStyle/>
        <a:p>
          <a:endParaRPr lang="nb-NO" sz="1800"/>
        </a:p>
      </dgm:t>
    </dgm:pt>
    <dgm:pt modelId="{33881242-866C-483F-AE06-11E9EDF52279}" type="sibTrans" cxnId="{55717455-7BD0-44B8-9C53-E6CD348B23B2}">
      <dgm:prSet/>
      <dgm:spPr/>
      <dgm:t>
        <a:bodyPr/>
        <a:lstStyle/>
        <a:p>
          <a:endParaRPr lang="nb-NO" sz="1800"/>
        </a:p>
      </dgm:t>
    </dgm:pt>
    <dgm:pt modelId="{F8D4CD67-4337-478B-B052-B91506572FC0}">
      <dgm:prSet phldrT="[Tekst]" custT="1"/>
      <dgm:spPr/>
      <dgm:t>
        <a:bodyPr/>
        <a:lstStyle/>
        <a:p>
          <a:r>
            <a:rPr lang="nb-NO" sz="1800" dirty="0" smtClean="0"/>
            <a:t>AVDELINGSLEDERE</a:t>
          </a:r>
          <a:endParaRPr lang="nb-NO" sz="1800" dirty="0"/>
        </a:p>
      </dgm:t>
    </dgm:pt>
    <dgm:pt modelId="{6BBECD5E-901A-46FE-9683-4CE2C1DB0840}" type="parTrans" cxnId="{93FDF6EB-A9BE-436F-B8C3-A7EA357DEDA9}">
      <dgm:prSet/>
      <dgm:spPr/>
      <dgm:t>
        <a:bodyPr/>
        <a:lstStyle/>
        <a:p>
          <a:endParaRPr lang="nb-NO" sz="1800"/>
        </a:p>
      </dgm:t>
    </dgm:pt>
    <dgm:pt modelId="{5278ABD6-A01D-40F8-B34D-63D6B925B6CF}" type="sibTrans" cxnId="{93FDF6EB-A9BE-436F-B8C3-A7EA357DEDA9}">
      <dgm:prSet/>
      <dgm:spPr/>
      <dgm:t>
        <a:bodyPr/>
        <a:lstStyle/>
        <a:p>
          <a:endParaRPr lang="nb-NO" sz="1800"/>
        </a:p>
      </dgm:t>
    </dgm:pt>
    <dgm:pt modelId="{33870D65-5750-433F-A1A5-EF33D916114F}" type="pres">
      <dgm:prSet presAssocID="{F6D31454-AA8A-43AB-B0B2-57E997DD10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125FE250-F50A-476B-9121-1F560416FF9C}" type="pres">
      <dgm:prSet presAssocID="{977E514A-BA9D-481F-A054-9D550C3BD5AE}" presName="hierRoot1" presStyleCnt="0">
        <dgm:presLayoutVars>
          <dgm:hierBranch val="init"/>
        </dgm:presLayoutVars>
      </dgm:prSet>
      <dgm:spPr/>
    </dgm:pt>
    <dgm:pt modelId="{07969B6F-6747-4836-A11A-EA9851157736}" type="pres">
      <dgm:prSet presAssocID="{977E514A-BA9D-481F-A054-9D550C3BD5AE}" presName="rootComposite1" presStyleCnt="0"/>
      <dgm:spPr/>
    </dgm:pt>
    <dgm:pt modelId="{84BEAFEF-9D96-477A-B7E8-7FC2C07406E4}" type="pres">
      <dgm:prSet presAssocID="{977E514A-BA9D-481F-A054-9D550C3BD5AE}" presName="rootText1" presStyleLbl="node0" presStyleIdx="0" presStyleCnt="1" custScaleX="129014" custScaleY="8903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EE6B313-09FF-46B5-95F6-CF690AEE83B2}" type="pres">
      <dgm:prSet presAssocID="{977E514A-BA9D-481F-A054-9D550C3BD5AE}" presName="rootConnector1" presStyleLbl="node1" presStyleIdx="0" presStyleCnt="0"/>
      <dgm:spPr/>
      <dgm:t>
        <a:bodyPr/>
        <a:lstStyle/>
        <a:p>
          <a:endParaRPr lang="nb-NO"/>
        </a:p>
      </dgm:t>
    </dgm:pt>
    <dgm:pt modelId="{57CCCE0B-03EC-4BF4-930C-AD43CEFEF973}" type="pres">
      <dgm:prSet presAssocID="{977E514A-BA9D-481F-A054-9D550C3BD5AE}" presName="hierChild2" presStyleCnt="0"/>
      <dgm:spPr/>
    </dgm:pt>
    <dgm:pt modelId="{1594502D-C77D-486D-97BF-0FEC38DCB5A5}" type="pres">
      <dgm:prSet presAssocID="{6BBECD5E-901A-46FE-9683-4CE2C1DB0840}" presName="Name37" presStyleLbl="parChTrans1D2" presStyleIdx="0" presStyleCnt="1"/>
      <dgm:spPr/>
      <dgm:t>
        <a:bodyPr/>
        <a:lstStyle/>
        <a:p>
          <a:endParaRPr lang="nb-NO"/>
        </a:p>
      </dgm:t>
    </dgm:pt>
    <dgm:pt modelId="{40539944-AE46-4CE6-A236-A5252334AB5E}" type="pres">
      <dgm:prSet presAssocID="{F8D4CD67-4337-478B-B052-B91506572FC0}" presName="hierRoot2" presStyleCnt="0">
        <dgm:presLayoutVars>
          <dgm:hierBranch val="init"/>
        </dgm:presLayoutVars>
      </dgm:prSet>
      <dgm:spPr/>
    </dgm:pt>
    <dgm:pt modelId="{F516F0AC-86E5-459C-BAC1-69AF772DADEB}" type="pres">
      <dgm:prSet presAssocID="{F8D4CD67-4337-478B-B052-B91506572FC0}" presName="rootComposite" presStyleCnt="0"/>
      <dgm:spPr/>
    </dgm:pt>
    <dgm:pt modelId="{62615F8B-F717-4A98-9552-3F20B4D081EC}" type="pres">
      <dgm:prSet presAssocID="{F8D4CD67-4337-478B-B052-B91506572FC0}" presName="rootText" presStyleLbl="node2" presStyleIdx="0" presStyleCnt="1" custScaleX="129014" custScaleY="8758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CFA8613-5B92-49A3-94B9-566DB0B38A81}" type="pres">
      <dgm:prSet presAssocID="{F8D4CD67-4337-478B-B052-B91506572FC0}" presName="rootConnector" presStyleLbl="node2" presStyleIdx="0" presStyleCnt="1"/>
      <dgm:spPr/>
      <dgm:t>
        <a:bodyPr/>
        <a:lstStyle/>
        <a:p>
          <a:endParaRPr lang="nb-NO"/>
        </a:p>
      </dgm:t>
    </dgm:pt>
    <dgm:pt modelId="{BBC28B4B-6007-423E-82C1-9FDACC6B4213}" type="pres">
      <dgm:prSet presAssocID="{F8D4CD67-4337-478B-B052-B91506572FC0}" presName="hierChild4" presStyleCnt="0"/>
      <dgm:spPr/>
    </dgm:pt>
    <dgm:pt modelId="{B822E788-BFB6-4138-B77E-62B39B37EEAC}" type="pres">
      <dgm:prSet presAssocID="{F8D4CD67-4337-478B-B052-B91506572FC0}" presName="hierChild5" presStyleCnt="0"/>
      <dgm:spPr/>
    </dgm:pt>
    <dgm:pt modelId="{69752B5B-513F-4611-9C31-C2589FC0C908}" type="pres">
      <dgm:prSet presAssocID="{977E514A-BA9D-481F-A054-9D550C3BD5AE}" presName="hierChild3" presStyleCnt="0"/>
      <dgm:spPr/>
    </dgm:pt>
  </dgm:ptLst>
  <dgm:cxnLst>
    <dgm:cxn modelId="{76A5FEF0-5270-47E5-B57E-6FFAADF91390}" type="presOf" srcId="{977E514A-BA9D-481F-A054-9D550C3BD5AE}" destId="{84BEAFEF-9D96-477A-B7E8-7FC2C07406E4}" srcOrd="0" destOrd="0" presId="urn:microsoft.com/office/officeart/2005/8/layout/orgChart1"/>
    <dgm:cxn modelId="{93FDF6EB-A9BE-436F-B8C3-A7EA357DEDA9}" srcId="{977E514A-BA9D-481F-A054-9D550C3BD5AE}" destId="{F8D4CD67-4337-478B-B052-B91506572FC0}" srcOrd="0" destOrd="0" parTransId="{6BBECD5E-901A-46FE-9683-4CE2C1DB0840}" sibTransId="{5278ABD6-A01D-40F8-B34D-63D6B925B6CF}"/>
    <dgm:cxn modelId="{962063CF-DDEC-474B-95BF-D98CD8B7D36D}" type="presOf" srcId="{F8D4CD67-4337-478B-B052-B91506572FC0}" destId="{2CFA8613-5B92-49A3-94B9-566DB0B38A81}" srcOrd="1" destOrd="0" presId="urn:microsoft.com/office/officeart/2005/8/layout/orgChart1"/>
    <dgm:cxn modelId="{55717455-7BD0-44B8-9C53-E6CD348B23B2}" srcId="{F6D31454-AA8A-43AB-B0B2-57E997DD10A8}" destId="{977E514A-BA9D-481F-A054-9D550C3BD5AE}" srcOrd="0" destOrd="0" parTransId="{4830FA0E-5013-4A65-A419-BD22DB5136A0}" sibTransId="{33881242-866C-483F-AE06-11E9EDF52279}"/>
    <dgm:cxn modelId="{02EFD0C4-7BDC-497C-B545-D57A8B4BAE18}" type="presOf" srcId="{977E514A-BA9D-481F-A054-9D550C3BD5AE}" destId="{9EE6B313-09FF-46B5-95F6-CF690AEE83B2}" srcOrd="1" destOrd="0" presId="urn:microsoft.com/office/officeart/2005/8/layout/orgChart1"/>
    <dgm:cxn modelId="{2A6568D9-CE1E-4C15-ABA8-E9EE4F8FB9E1}" type="presOf" srcId="{6BBECD5E-901A-46FE-9683-4CE2C1DB0840}" destId="{1594502D-C77D-486D-97BF-0FEC38DCB5A5}" srcOrd="0" destOrd="0" presId="urn:microsoft.com/office/officeart/2005/8/layout/orgChart1"/>
    <dgm:cxn modelId="{69CCA051-3BBC-49A5-BCD6-935C5DC28550}" type="presOf" srcId="{F6D31454-AA8A-43AB-B0B2-57E997DD10A8}" destId="{33870D65-5750-433F-A1A5-EF33D916114F}" srcOrd="0" destOrd="0" presId="urn:microsoft.com/office/officeart/2005/8/layout/orgChart1"/>
    <dgm:cxn modelId="{EF0CEF0F-BF95-43C0-9F4C-E452D9743D3A}" type="presOf" srcId="{F8D4CD67-4337-478B-B052-B91506572FC0}" destId="{62615F8B-F717-4A98-9552-3F20B4D081EC}" srcOrd="0" destOrd="0" presId="urn:microsoft.com/office/officeart/2005/8/layout/orgChart1"/>
    <dgm:cxn modelId="{ED1D5C39-E106-435E-BC3B-1A57399F1174}" type="presParOf" srcId="{33870D65-5750-433F-A1A5-EF33D916114F}" destId="{125FE250-F50A-476B-9121-1F560416FF9C}" srcOrd="0" destOrd="0" presId="urn:microsoft.com/office/officeart/2005/8/layout/orgChart1"/>
    <dgm:cxn modelId="{33F260F6-DF7F-4FB2-9F05-2B4B5442983A}" type="presParOf" srcId="{125FE250-F50A-476B-9121-1F560416FF9C}" destId="{07969B6F-6747-4836-A11A-EA9851157736}" srcOrd="0" destOrd="0" presId="urn:microsoft.com/office/officeart/2005/8/layout/orgChart1"/>
    <dgm:cxn modelId="{D48C7B51-C823-4C9B-8AA2-A351A2D9A70B}" type="presParOf" srcId="{07969B6F-6747-4836-A11A-EA9851157736}" destId="{84BEAFEF-9D96-477A-B7E8-7FC2C07406E4}" srcOrd="0" destOrd="0" presId="urn:microsoft.com/office/officeart/2005/8/layout/orgChart1"/>
    <dgm:cxn modelId="{C2496E89-0402-432A-A1C3-402083E8D55A}" type="presParOf" srcId="{07969B6F-6747-4836-A11A-EA9851157736}" destId="{9EE6B313-09FF-46B5-95F6-CF690AEE83B2}" srcOrd="1" destOrd="0" presId="urn:microsoft.com/office/officeart/2005/8/layout/orgChart1"/>
    <dgm:cxn modelId="{8A12E87B-7832-4C1B-93B8-56170A369B79}" type="presParOf" srcId="{125FE250-F50A-476B-9121-1F560416FF9C}" destId="{57CCCE0B-03EC-4BF4-930C-AD43CEFEF973}" srcOrd="1" destOrd="0" presId="urn:microsoft.com/office/officeart/2005/8/layout/orgChart1"/>
    <dgm:cxn modelId="{5B2ADEA8-D89A-4137-8F32-7A37BE1F0CF6}" type="presParOf" srcId="{57CCCE0B-03EC-4BF4-930C-AD43CEFEF973}" destId="{1594502D-C77D-486D-97BF-0FEC38DCB5A5}" srcOrd="0" destOrd="0" presId="urn:microsoft.com/office/officeart/2005/8/layout/orgChart1"/>
    <dgm:cxn modelId="{319E5FE7-BADF-40A8-BA38-40AAB81B495F}" type="presParOf" srcId="{57CCCE0B-03EC-4BF4-930C-AD43CEFEF973}" destId="{40539944-AE46-4CE6-A236-A5252334AB5E}" srcOrd="1" destOrd="0" presId="urn:microsoft.com/office/officeart/2005/8/layout/orgChart1"/>
    <dgm:cxn modelId="{2FCC55EF-E837-43C2-B256-6B36E0B1DF86}" type="presParOf" srcId="{40539944-AE46-4CE6-A236-A5252334AB5E}" destId="{F516F0AC-86E5-459C-BAC1-69AF772DADEB}" srcOrd="0" destOrd="0" presId="urn:microsoft.com/office/officeart/2005/8/layout/orgChart1"/>
    <dgm:cxn modelId="{9E7BA905-3D8A-4148-A7D6-C8C59A43F63F}" type="presParOf" srcId="{F516F0AC-86E5-459C-BAC1-69AF772DADEB}" destId="{62615F8B-F717-4A98-9552-3F20B4D081EC}" srcOrd="0" destOrd="0" presId="urn:microsoft.com/office/officeart/2005/8/layout/orgChart1"/>
    <dgm:cxn modelId="{2D42CBA7-734C-464C-BC8C-944708C10731}" type="presParOf" srcId="{F516F0AC-86E5-459C-BAC1-69AF772DADEB}" destId="{2CFA8613-5B92-49A3-94B9-566DB0B38A81}" srcOrd="1" destOrd="0" presId="urn:microsoft.com/office/officeart/2005/8/layout/orgChart1"/>
    <dgm:cxn modelId="{50BF5838-0B49-40F4-A01D-75E7D869CD37}" type="presParOf" srcId="{40539944-AE46-4CE6-A236-A5252334AB5E}" destId="{BBC28B4B-6007-423E-82C1-9FDACC6B4213}" srcOrd="1" destOrd="0" presId="urn:microsoft.com/office/officeart/2005/8/layout/orgChart1"/>
    <dgm:cxn modelId="{D107705F-2E90-4C0E-A684-C6F1A123F57C}" type="presParOf" srcId="{40539944-AE46-4CE6-A236-A5252334AB5E}" destId="{B822E788-BFB6-4138-B77E-62B39B37EEAC}" srcOrd="2" destOrd="0" presId="urn:microsoft.com/office/officeart/2005/8/layout/orgChart1"/>
    <dgm:cxn modelId="{66C93807-35DE-43B3-83F4-914B60FBDCD8}" type="presParOf" srcId="{125FE250-F50A-476B-9121-1F560416FF9C}" destId="{69752B5B-513F-4611-9C31-C2589FC0C90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291F03-8E06-4E6C-858E-E732AF3EE265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nb-NO"/>
        </a:p>
      </dgm:t>
    </dgm:pt>
    <dgm:pt modelId="{BE5B3DCA-B3C0-4CCE-A952-087B161F3E51}">
      <dgm:prSet phldrT="[Tekst]" custT="1"/>
      <dgm:spPr/>
      <dgm:t>
        <a:bodyPr/>
        <a:lstStyle/>
        <a:p>
          <a:r>
            <a:rPr lang="nb-NO" sz="1400" dirty="0" smtClean="0"/>
            <a:t>RÅDMANN</a:t>
          </a:r>
        </a:p>
      </dgm:t>
    </dgm:pt>
    <dgm:pt modelId="{5F291EAB-846B-414A-AB7A-1686EC959FD0}" type="parTrans" cxnId="{B2DE8EBE-3B78-4A3B-9F40-EB60ACA7BC15}">
      <dgm:prSet/>
      <dgm:spPr/>
      <dgm:t>
        <a:bodyPr/>
        <a:lstStyle/>
        <a:p>
          <a:endParaRPr lang="nb-NO" sz="1400"/>
        </a:p>
      </dgm:t>
    </dgm:pt>
    <dgm:pt modelId="{609510E0-4AD8-497E-85E3-9324DF82FADB}" type="sibTrans" cxnId="{B2DE8EBE-3B78-4A3B-9F40-EB60ACA7BC15}">
      <dgm:prSet/>
      <dgm:spPr/>
      <dgm:t>
        <a:bodyPr/>
        <a:lstStyle/>
        <a:p>
          <a:endParaRPr lang="nb-NO" sz="1400" dirty="0"/>
        </a:p>
      </dgm:t>
    </dgm:pt>
    <dgm:pt modelId="{737E8FE2-DFBF-408D-9BAA-76EC5147F62B}" type="asst">
      <dgm:prSet phldrT="[Tekst]" custT="1"/>
      <dgm:spPr/>
      <dgm:t>
        <a:bodyPr/>
        <a:lstStyle/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dirty="0" smtClean="0"/>
            <a:t>RÅDMANNS-FUNKSJONEN</a:t>
          </a:r>
        </a:p>
      </dgm:t>
    </dgm:pt>
    <dgm:pt modelId="{6429CA4B-F206-4359-BA7A-03611BE6FEB3}" type="parTrans" cxnId="{26C683EA-D634-480F-92D1-470D3624AC74}">
      <dgm:prSet/>
      <dgm:spPr/>
      <dgm:t>
        <a:bodyPr/>
        <a:lstStyle/>
        <a:p>
          <a:endParaRPr lang="nb-NO" sz="1400"/>
        </a:p>
      </dgm:t>
    </dgm:pt>
    <dgm:pt modelId="{D6834B7A-0A78-4EB8-A9BF-8C76C010E525}" type="sibTrans" cxnId="{26C683EA-D634-480F-92D1-470D3624AC74}">
      <dgm:prSet/>
      <dgm:spPr/>
      <dgm:t>
        <a:bodyPr/>
        <a:lstStyle/>
        <a:p>
          <a:endParaRPr lang="nb-NO" sz="1400"/>
        </a:p>
      </dgm:t>
    </dgm:pt>
    <dgm:pt modelId="{D5AAC642-649C-4AA3-ABE7-85B213C4BDE5}">
      <dgm:prSet phldrT="[Tekst]" custT="1"/>
      <dgm:spPr/>
      <dgm:t>
        <a:bodyPr/>
        <a:lstStyle/>
        <a:p>
          <a:r>
            <a:rPr lang="nb-NO" sz="1400" dirty="0" smtClean="0"/>
            <a:t>OPPVEKST- OG UTDANNING</a:t>
          </a:r>
          <a:endParaRPr lang="nb-NO" sz="1400" dirty="0"/>
        </a:p>
      </dgm:t>
    </dgm:pt>
    <dgm:pt modelId="{DFBE720B-F61F-41DF-A620-43D23371A6F7}" type="parTrans" cxnId="{494479C6-5132-4F30-9D6C-19C95DF6AB10}">
      <dgm:prSet/>
      <dgm:spPr/>
      <dgm:t>
        <a:bodyPr/>
        <a:lstStyle/>
        <a:p>
          <a:endParaRPr lang="nb-NO" sz="1400"/>
        </a:p>
      </dgm:t>
    </dgm:pt>
    <dgm:pt modelId="{9DA5FEED-E150-48A6-82CE-79D71C2CFE81}" type="sibTrans" cxnId="{494479C6-5132-4F30-9D6C-19C95DF6AB10}">
      <dgm:prSet/>
      <dgm:spPr/>
      <dgm:t>
        <a:bodyPr/>
        <a:lstStyle/>
        <a:p>
          <a:endParaRPr lang="nb-NO" sz="1400"/>
        </a:p>
      </dgm:t>
    </dgm:pt>
    <dgm:pt modelId="{A27ECB81-85F2-45D9-AAAB-9311344818F3}">
      <dgm:prSet phldrT="[Tekst]" custT="1"/>
      <dgm:spPr/>
      <dgm:t>
        <a:bodyPr/>
        <a:lstStyle/>
        <a:p>
          <a:r>
            <a:rPr lang="nb-NO" sz="1400" dirty="0" smtClean="0"/>
            <a:t>HELSE- OG OMSORG</a:t>
          </a:r>
          <a:endParaRPr lang="nb-NO" sz="1400" dirty="0"/>
        </a:p>
      </dgm:t>
    </dgm:pt>
    <dgm:pt modelId="{68440786-393D-47D6-BF7D-D4FA2495D2D1}" type="parTrans" cxnId="{D18F696B-0554-4375-B21C-E34935C96D47}">
      <dgm:prSet/>
      <dgm:spPr/>
      <dgm:t>
        <a:bodyPr/>
        <a:lstStyle/>
        <a:p>
          <a:endParaRPr lang="nb-NO" sz="1400"/>
        </a:p>
      </dgm:t>
    </dgm:pt>
    <dgm:pt modelId="{5C89CFE9-BA76-42F0-AC9A-AA30D5836C8D}" type="sibTrans" cxnId="{D18F696B-0554-4375-B21C-E34935C96D47}">
      <dgm:prSet/>
      <dgm:spPr/>
      <dgm:t>
        <a:bodyPr/>
        <a:lstStyle/>
        <a:p>
          <a:endParaRPr lang="nb-NO" sz="1400"/>
        </a:p>
      </dgm:t>
    </dgm:pt>
    <dgm:pt modelId="{E096A7AF-619E-4991-A2F5-B1059E5BCBA3}">
      <dgm:prSet phldrT="[Tekst]" custT="1"/>
      <dgm:spPr/>
      <dgm:t>
        <a:bodyPr/>
        <a:lstStyle/>
        <a:p>
          <a:r>
            <a:rPr lang="nb-NO" sz="1400" dirty="0" smtClean="0"/>
            <a:t>KULTUR OG BYUTVIKLING</a:t>
          </a:r>
          <a:endParaRPr lang="nb-NO" sz="1400" dirty="0"/>
        </a:p>
      </dgm:t>
    </dgm:pt>
    <dgm:pt modelId="{D307CE1B-AA27-451A-B864-6237D2827C45}" type="parTrans" cxnId="{14589F7C-267E-4B06-A1C2-9567153901DC}">
      <dgm:prSet/>
      <dgm:spPr/>
      <dgm:t>
        <a:bodyPr/>
        <a:lstStyle/>
        <a:p>
          <a:endParaRPr lang="nb-NO" sz="1400"/>
        </a:p>
      </dgm:t>
    </dgm:pt>
    <dgm:pt modelId="{7C65E56C-5917-451E-A06C-0F4DBBB1E1CF}" type="sibTrans" cxnId="{14589F7C-267E-4B06-A1C2-9567153901DC}">
      <dgm:prSet/>
      <dgm:spPr/>
      <dgm:t>
        <a:bodyPr/>
        <a:lstStyle/>
        <a:p>
          <a:endParaRPr lang="nb-NO" sz="1400"/>
        </a:p>
      </dgm:t>
    </dgm:pt>
    <dgm:pt modelId="{79F36A63-1D83-4F26-8B94-0A381A6F5346}">
      <dgm:prSet custT="1"/>
      <dgm:spPr/>
      <dgm:t>
        <a:bodyPr/>
        <a:lstStyle/>
        <a:p>
          <a:r>
            <a:rPr lang="nb-NO" sz="1400" dirty="0" smtClean="0"/>
            <a:t>BARNEVERN,</a:t>
          </a:r>
          <a:r>
            <a:rPr lang="nb-NO" sz="1400" baseline="0" dirty="0" smtClean="0"/>
            <a:t> FOREBYGGENDE OG SOSIALE TJENESTER</a:t>
          </a:r>
          <a:endParaRPr lang="nb-NO" sz="1400" dirty="0"/>
        </a:p>
      </dgm:t>
    </dgm:pt>
    <dgm:pt modelId="{68B89A80-F2B8-4C2C-BD7A-2914675BC8B1}" type="parTrans" cxnId="{B3D42BAA-5BF1-4ECB-B6AE-DB6DCD6E54E6}">
      <dgm:prSet/>
      <dgm:spPr/>
      <dgm:t>
        <a:bodyPr/>
        <a:lstStyle/>
        <a:p>
          <a:endParaRPr lang="nb-NO" sz="1400"/>
        </a:p>
      </dgm:t>
    </dgm:pt>
    <dgm:pt modelId="{860E8623-E5BF-4DE1-A3CF-F565C340F51F}" type="sibTrans" cxnId="{B3D42BAA-5BF1-4ECB-B6AE-DB6DCD6E54E6}">
      <dgm:prSet/>
      <dgm:spPr/>
      <dgm:t>
        <a:bodyPr/>
        <a:lstStyle/>
        <a:p>
          <a:endParaRPr lang="nb-NO" sz="1400"/>
        </a:p>
      </dgm:t>
    </dgm:pt>
    <dgm:pt modelId="{697DE152-92B4-4646-B694-ADB40F765096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b-NO" sz="1400" dirty="0" smtClean="0"/>
            <a:t>INVESTERINGS- OG NÆRINGS-PROSJEKT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b-NO" sz="1400" dirty="0" smtClean="0"/>
            <a:t>Eiendom og VA</a:t>
          </a:r>
        </a:p>
      </dgm:t>
    </dgm:pt>
    <dgm:pt modelId="{5B117C4C-7F23-4983-A7DB-C7DA9C201AE0}" type="parTrans" cxnId="{5D8680C4-8428-416D-A6D7-53F293310B14}">
      <dgm:prSet/>
      <dgm:spPr/>
      <dgm:t>
        <a:bodyPr/>
        <a:lstStyle/>
        <a:p>
          <a:endParaRPr lang="nb-NO"/>
        </a:p>
      </dgm:t>
    </dgm:pt>
    <dgm:pt modelId="{5F04B36A-4C78-4226-8494-08F5856609FB}" type="sibTrans" cxnId="{5D8680C4-8428-416D-A6D7-53F293310B14}">
      <dgm:prSet/>
      <dgm:spPr/>
      <dgm:t>
        <a:bodyPr/>
        <a:lstStyle/>
        <a:p>
          <a:endParaRPr lang="nb-NO"/>
        </a:p>
      </dgm:t>
    </dgm:pt>
    <dgm:pt modelId="{CA5B3E90-22CD-4DDA-AA77-4FEF9497D0E7}" type="pres">
      <dgm:prSet presAssocID="{78291F03-8E06-4E6C-858E-E732AF3EE2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4E4741DC-D420-4F90-B2F2-A3E821FD65D9}" type="pres">
      <dgm:prSet presAssocID="{BE5B3DCA-B3C0-4CCE-A952-087B161F3E51}" presName="hierRoot1" presStyleCnt="0">
        <dgm:presLayoutVars>
          <dgm:hierBranch val="init"/>
        </dgm:presLayoutVars>
      </dgm:prSet>
      <dgm:spPr/>
    </dgm:pt>
    <dgm:pt modelId="{D06B9E47-D891-44A0-8D74-163749419BC6}" type="pres">
      <dgm:prSet presAssocID="{BE5B3DCA-B3C0-4CCE-A952-087B161F3E51}" presName="rootComposite1" presStyleCnt="0"/>
      <dgm:spPr/>
    </dgm:pt>
    <dgm:pt modelId="{BA0825C5-0330-423A-8AD7-2E16834D694F}" type="pres">
      <dgm:prSet presAssocID="{BE5B3DCA-B3C0-4CCE-A952-087B161F3E5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7721D50-F423-4668-90B6-ECA3F52A17E5}" type="pres">
      <dgm:prSet presAssocID="{BE5B3DCA-B3C0-4CCE-A952-087B161F3E51}" presName="rootConnector1" presStyleLbl="node1" presStyleIdx="0" presStyleCnt="0"/>
      <dgm:spPr/>
      <dgm:t>
        <a:bodyPr/>
        <a:lstStyle/>
        <a:p>
          <a:endParaRPr lang="nb-NO"/>
        </a:p>
      </dgm:t>
    </dgm:pt>
    <dgm:pt modelId="{F8F213E4-E5AE-4570-A211-72E7EDC5A25E}" type="pres">
      <dgm:prSet presAssocID="{BE5B3DCA-B3C0-4CCE-A952-087B161F3E51}" presName="hierChild2" presStyleCnt="0"/>
      <dgm:spPr/>
    </dgm:pt>
    <dgm:pt modelId="{E5A03A97-98E5-4265-9048-D6A61799894D}" type="pres">
      <dgm:prSet presAssocID="{DFBE720B-F61F-41DF-A620-43D23371A6F7}" presName="Name37" presStyleLbl="parChTrans1D2" presStyleIdx="0" presStyleCnt="6"/>
      <dgm:spPr/>
      <dgm:t>
        <a:bodyPr/>
        <a:lstStyle/>
        <a:p>
          <a:endParaRPr lang="nb-NO"/>
        </a:p>
      </dgm:t>
    </dgm:pt>
    <dgm:pt modelId="{59B5E896-1EA3-4E85-B425-C95F63E60D20}" type="pres">
      <dgm:prSet presAssocID="{D5AAC642-649C-4AA3-ABE7-85B213C4BDE5}" presName="hierRoot2" presStyleCnt="0">
        <dgm:presLayoutVars>
          <dgm:hierBranch val="init"/>
        </dgm:presLayoutVars>
      </dgm:prSet>
      <dgm:spPr/>
    </dgm:pt>
    <dgm:pt modelId="{01C1D29B-5147-43EA-A752-144246AF99D3}" type="pres">
      <dgm:prSet presAssocID="{D5AAC642-649C-4AA3-ABE7-85B213C4BDE5}" presName="rootComposite" presStyleCnt="0"/>
      <dgm:spPr/>
    </dgm:pt>
    <dgm:pt modelId="{9864512D-9131-45D1-8795-833CB58D79C6}" type="pres">
      <dgm:prSet presAssocID="{D5AAC642-649C-4AA3-ABE7-85B213C4BDE5}" presName="rootText" presStyleLbl="node2" presStyleIdx="0" presStyleCnt="5" custScaleY="13527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638F85C-9DD8-443C-ADFF-2ABDFA75802C}" type="pres">
      <dgm:prSet presAssocID="{D5AAC642-649C-4AA3-ABE7-85B213C4BDE5}" presName="rootConnector" presStyleLbl="node2" presStyleIdx="0" presStyleCnt="5"/>
      <dgm:spPr/>
      <dgm:t>
        <a:bodyPr/>
        <a:lstStyle/>
        <a:p>
          <a:endParaRPr lang="nb-NO"/>
        </a:p>
      </dgm:t>
    </dgm:pt>
    <dgm:pt modelId="{0396F89D-52EE-4292-9D36-A60928F2339C}" type="pres">
      <dgm:prSet presAssocID="{D5AAC642-649C-4AA3-ABE7-85B213C4BDE5}" presName="hierChild4" presStyleCnt="0"/>
      <dgm:spPr/>
    </dgm:pt>
    <dgm:pt modelId="{E90EBB45-B3F3-4E13-855A-3EA67FA71CD2}" type="pres">
      <dgm:prSet presAssocID="{D5AAC642-649C-4AA3-ABE7-85B213C4BDE5}" presName="hierChild5" presStyleCnt="0"/>
      <dgm:spPr/>
    </dgm:pt>
    <dgm:pt modelId="{1C874C03-9224-468A-9072-B658FAC8E4CE}" type="pres">
      <dgm:prSet presAssocID="{68440786-393D-47D6-BF7D-D4FA2495D2D1}" presName="Name37" presStyleLbl="parChTrans1D2" presStyleIdx="1" presStyleCnt="6"/>
      <dgm:spPr/>
      <dgm:t>
        <a:bodyPr/>
        <a:lstStyle/>
        <a:p>
          <a:endParaRPr lang="nb-NO"/>
        </a:p>
      </dgm:t>
    </dgm:pt>
    <dgm:pt modelId="{6DD6E0B2-8B2C-411F-A5B6-EC0F615A1279}" type="pres">
      <dgm:prSet presAssocID="{A27ECB81-85F2-45D9-AAAB-9311344818F3}" presName="hierRoot2" presStyleCnt="0">
        <dgm:presLayoutVars>
          <dgm:hierBranch val="init"/>
        </dgm:presLayoutVars>
      </dgm:prSet>
      <dgm:spPr/>
    </dgm:pt>
    <dgm:pt modelId="{408C59BE-28B7-4639-B24C-43778413A2CB}" type="pres">
      <dgm:prSet presAssocID="{A27ECB81-85F2-45D9-AAAB-9311344818F3}" presName="rootComposite" presStyleCnt="0"/>
      <dgm:spPr/>
    </dgm:pt>
    <dgm:pt modelId="{1AC960C4-5E28-467D-B2DE-A84A2E49BFB0}" type="pres">
      <dgm:prSet presAssocID="{A27ECB81-85F2-45D9-AAAB-9311344818F3}" presName="rootText" presStyleLbl="node2" presStyleIdx="1" presStyleCnt="5" custScaleY="13527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8DFF1D8-3D2C-45AB-A3C6-3E9FA9A4CFA9}" type="pres">
      <dgm:prSet presAssocID="{A27ECB81-85F2-45D9-AAAB-9311344818F3}" presName="rootConnector" presStyleLbl="node2" presStyleIdx="1" presStyleCnt="5"/>
      <dgm:spPr/>
      <dgm:t>
        <a:bodyPr/>
        <a:lstStyle/>
        <a:p>
          <a:endParaRPr lang="nb-NO"/>
        </a:p>
      </dgm:t>
    </dgm:pt>
    <dgm:pt modelId="{1EBDC261-7F94-4F1C-934B-0EDB3EB583FE}" type="pres">
      <dgm:prSet presAssocID="{A27ECB81-85F2-45D9-AAAB-9311344818F3}" presName="hierChild4" presStyleCnt="0"/>
      <dgm:spPr/>
    </dgm:pt>
    <dgm:pt modelId="{33E83545-469E-43EA-AA7E-13198C19B0F3}" type="pres">
      <dgm:prSet presAssocID="{A27ECB81-85F2-45D9-AAAB-9311344818F3}" presName="hierChild5" presStyleCnt="0"/>
      <dgm:spPr/>
    </dgm:pt>
    <dgm:pt modelId="{F9B2C028-9D88-4678-BDD4-0052E9D94917}" type="pres">
      <dgm:prSet presAssocID="{D307CE1B-AA27-451A-B864-6237D2827C45}" presName="Name37" presStyleLbl="parChTrans1D2" presStyleIdx="2" presStyleCnt="6"/>
      <dgm:spPr/>
      <dgm:t>
        <a:bodyPr/>
        <a:lstStyle/>
        <a:p>
          <a:endParaRPr lang="nb-NO"/>
        </a:p>
      </dgm:t>
    </dgm:pt>
    <dgm:pt modelId="{097A8EE7-EBBD-4F00-8EFC-B16440EB527E}" type="pres">
      <dgm:prSet presAssocID="{E096A7AF-619E-4991-A2F5-B1059E5BCBA3}" presName="hierRoot2" presStyleCnt="0">
        <dgm:presLayoutVars>
          <dgm:hierBranch val="init"/>
        </dgm:presLayoutVars>
      </dgm:prSet>
      <dgm:spPr/>
    </dgm:pt>
    <dgm:pt modelId="{828D7FD9-A306-4A33-B2C1-6FDE82E1C696}" type="pres">
      <dgm:prSet presAssocID="{E096A7AF-619E-4991-A2F5-B1059E5BCBA3}" presName="rootComposite" presStyleCnt="0"/>
      <dgm:spPr/>
    </dgm:pt>
    <dgm:pt modelId="{08DAC55B-95D9-4ABB-ACC8-71D1CEE57908}" type="pres">
      <dgm:prSet presAssocID="{E096A7AF-619E-4991-A2F5-B1059E5BCBA3}" presName="rootText" presStyleLbl="node2" presStyleIdx="2" presStyleCnt="5" custScaleY="13527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BC2AA5D-9A8A-41D0-8FD0-0011B54B77D1}" type="pres">
      <dgm:prSet presAssocID="{E096A7AF-619E-4991-A2F5-B1059E5BCBA3}" presName="rootConnector" presStyleLbl="node2" presStyleIdx="2" presStyleCnt="5"/>
      <dgm:spPr/>
      <dgm:t>
        <a:bodyPr/>
        <a:lstStyle/>
        <a:p>
          <a:endParaRPr lang="nb-NO"/>
        </a:p>
      </dgm:t>
    </dgm:pt>
    <dgm:pt modelId="{F8D66F52-0C61-4560-B758-B1EB6E433B55}" type="pres">
      <dgm:prSet presAssocID="{E096A7AF-619E-4991-A2F5-B1059E5BCBA3}" presName="hierChild4" presStyleCnt="0"/>
      <dgm:spPr/>
    </dgm:pt>
    <dgm:pt modelId="{8CB8E3A1-2DEF-4BF0-964F-98EDD6D6AF8C}" type="pres">
      <dgm:prSet presAssocID="{E096A7AF-619E-4991-A2F5-B1059E5BCBA3}" presName="hierChild5" presStyleCnt="0"/>
      <dgm:spPr/>
    </dgm:pt>
    <dgm:pt modelId="{3ACBFFDA-A1EB-41C2-B96D-BD32EB6973FA}" type="pres">
      <dgm:prSet presAssocID="{5B117C4C-7F23-4983-A7DB-C7DA9C201AE0}" presName="Name37" presStyleLbl="parChTrans1D2" presStyleIdx="3" presStyleCnt="6"/>
      <dgm:spPr/>
      <dgm:t>
        <a:bodyPr/>
        <a:lstStyle/>
        <a:p>
          <a:endParaRPr lang="nb-NO"/>
        </a:p>
      </dgm:t>
    </dgm:pt>
    <dgm:pt modelId="{BE239FF5-631B-4D25-8FE5-6D5BFC20A738}" type="pres">
      <dgm:prSet presAssocID="{697DE152-92B4-4646-B694-ADB40F765096}" presName="hierRoot2" presStyleCnt="0">
        <dgm:presLayoutVars>
          <dgm:hierBranch val="init"/>
        </dgm:presLayoutVars>
      </dgm:prSet>
      <dgm:spPr/>
    </dgm:pt>
    <dgm:pt modelId="{BA5BBCF2-981B-49BD-B41E-41B4C1576E56}" type="pres">
      <dgm:prSet presAssocID="{697DE152-92B4-4646-B694-ADB40F765096}" presName="rootComposite" presStyleCnt="0"/>
      <dgm:spPr/>
    </dgm:pt>
    <dgm:pt modelId="{4C30AD74-829A-42F5-9B85-79F11EE966EA}" type="pres">
      <dgm:prSet presAssocID="{697DE152-92B4-4646-B694-ADB40F765096}" presName="rootText" presStyleLbl="node2" presStyleIdx="3" presStyleCnt="5" custScaleY="13527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52512E7-4449-4266-B89B-A13DAA675AFD}" type="pres">
      <dgm:prSet presAssocID="{697DE152-92B4-4646-B694-ADB40F765096}" presName="rootConnector" presStyleLbl="node2" presStyleIdx="3" presStyleCnt="5"/>
      <dgm:spPr/>
      <dgm:t>
        <a:bodyPr/>
        <a:lstStyle/>
        <a:p>
          <a:endParaRPr lang="nb-NO"/>
        </a:p>
      </dgm:t>
    </dgm:pt>
    <dgm:pt modelId="{D17B6AED-E027-47F3-89E3-847DC5F70E86}" type="pres">
      <dgm:prSet presAssocID="{697DE152-92B4-4646-B694-ADB40F765096}" presName="hierChild4" presStyleCnt="0"/>
      <dgm:spPr/>
    </dgm:pt>
    <dgm:pt modelId="{B75358A3-2C32-4B05-9CF4-AD4B301EC9CF}" type="pres">
      <dgm:prSet presAssocID="{697DE152-92B4-4646-B694-ADB40F765096}" presName="hierChild5" presStyleCnt="0"/>
      <dgm:spPr/>
    </dgm:pt>
    <dgm:pt modelId="{5470729E-27C0-479A-9687-2E2760C918DB}" type="pres">
      <dgm:prSet presAssocID="{68B89A80-F2B8-4C2C-BD7A-2914675BC8B1}" presName="Name37" presStyleLbl="parChTrans1D2" presStyleIdx="4" presStyleCnt="6"/>
      <dgm:spPr/>
      <dgm:t>
        <a:bodyPr/>
        <a:lstStyle/>
        <a:p>
          <a:endParaRPr lang="nb-NO"/>
        </a:p>
      </dgm:t>
    </dgm:pt>
    <dgm:pt modelId="{34B4FFB5-BF18-469E-BFD5-00B84497AF6E}" type="pres">
      <dgm:prSet presAssocID="{79F36A63-1D83-4F26-8B94-0A381A6F5346}" presName="hierRoot2" presStyleCnt="0">
        <dgm:presLayoutVars>
          <dgm:hierBranch val="init"/>
        </dgm:presLayoutVars>
      </dgm:prSet>
      <dgm:spPr/>
    </dgm:pt>
    <dgm:pt modelId="{BB42F9F5-756D-4CB6-801C-0D053A2E1D99}" type="pres">
      <dgm:prSet presAssocID="{79F36A63-1D83-4F26-8B94-0A381A6F5346}" presName="rootComposite" presStyleCnt="0"/>
      <dgm:spPr/>
    </dgm:pt>
    <dgm:pt modelId="{F7E7D077-6417-4AF0-B99B-F5E91D0AC690}" type="pres">
      <dgm:prSet presAssocID="{79F36A63-1D83-4F26-8B94-0A381A6F5346}" presName="rootText" presStyleLbl="node2" presStyleIdx="4" presStyleCnt="5" custScaleY="13527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45BBB3D-C71D-4871-B683-F441D07CD156}" type="pres">
      <dgm:prSet presAssocID="{79F36A63-1D83-4F26-8B94-0A381A6F5346}" presName="rootConnector" presStyleLbl="node2" presStyleIdx="4" presStyleCnt="5"/>
      <dgm:spPr/>
      <dgm:t>
        <a:bodyPr/>
        <a:lstStyle/>
        <a:p>
          <a:endParaRPr lang="nb-NO"/>
        </a:p>
      </dgm:t>
    </dgm:pt>
    <dgm:pt modelId="{F1AE209C-3A9A-4B46-93AF-DCE922A03F83}" type="pres">
      <dgm:prSet presAssocID="{79F36A63-1D83-4F26-8B94-0A381A6F5346}" presName="hierChild4" presStyleCnt="0"/>
      <dgm:spPr/>
    </dgm:pt>
    <dgm:pt modelId="{04EEF81B-08C7-4537-B4CD-9F0EC10B1989}" type="pres">
      <dgm:prSet presAssocID="{79F36A63-1D83-4F26-8B94-0A381A6F5346}" presName="hierChild5" presStyleCnt="0"/>
      <dgm:spPr/>
    </dgm:pt>
    <dgm:pt modelId="{25715487-9189-488B-9147-5CB76A0D42B5}" type="pres">
      <dgm:prSet presAssocID="{BE5B3DCA-B3C0-4CCE-A952-087B161F3E51}" presName="hierChild3" presStyleCnt="0"/>
      <dgm:spPr/>
    </dgm:pt>
    <dgm:pt modelId="{44260A76-9499-4AE5-BC15-90E8DEBC5062}" type="pres">
      <dgm:prSet presAssocID="{6429CA4B-F206-4359-BA7A-03611BE6FEB3}" presName="Name111" presStyleLbl="parChTrans1D2" presStyleIdx="5" presStyleCnt="6"/>
      <dgm:spPr/>
      <dgm:t>
        <a:bodyPr/>
        <a:lstStyle/>
        <a:p>
          <a:endParaRPr lang="nb-NO"/>
        </a:p>
      </dgm:t>
    </dgm:pt>
    <dgm:pt modelId="{7C206900-D90A-4DE7-BBD1-4983DF1E0EE3}" type="pres">
      <dgm:prSet presAssocID="{737E8FE2-DFBF-408D-9BAA-76EC5147F62B}" presName="hierRoot3" presStyleCnt="0">
        <dgm:presLayoutVars>
          <dgm:hierBranch val="init"/>
        </dgm:presLayoutVars>
      </dgm:prSet>
      <dgm:spPr/>
    </dgm:pt>
    <dgm:pt modelId="{DDD3CFD3-D2BF-46F7-9147-01DCDD2D170C}" type="pres">
      <dgm:prSet presAssocID="{737E8FE2-DFBF-408D-9BAA-76EC5147F62B}" presName="rootComposite3" presStyleCnt="0"/>
      <dgm:spPr/>
    </dgm:pt>
    <dgm:pt modelId="{8AD6C37C-FF84-49B8-9B20-603A06AC72B8}" type="pres">
      <dgm:prSet presAssocID="{737E8FE2-DFBF-408D-9BAA-76EC5147F62B}" presName="rootText3" presStyleLbl="asst1" presStyleIdx="0" presStyleCnt="1" custScaleX="111631" custScaleY="14880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EB1622A-D80B-4FCD-ABC9-95B6B3A5C68D}" type="pres">
      <dgm:prSet presAssocID="{737E8FE2-DFBF-408D-9BAA-76EC5147F62B}" presName="rootConnector3" presStyleLbl="asst1" presStyleIdx="0" presStyleCnt="1"/>
      <dgm:spPr/>
      <dgm:t>
        <a:bodyPr/>
        <a:lstStyle/>
        <a:p>
          <a:endParaRPr lang="nb-NO"/>
        </a:p>
      </dgm:t>
    </dgm:pt>
    <dgm:pt modelId="{3FC4D8AE-26F7-4EB2-81D3-DB0008C3E2F7}" type="pres">
      <dgm:prSet presAssocID="{737E8FE2-DFBF-408D-9BAA-76EC5147F62B}" presName="hierChild6" presStyleCnt="0"/>
      <dgm:spPr/>
    </dgm:pt>
    <dgm:pt modelId="{F6ACAEDD-2A0E-44BF-81D3-91DB6D4FF2FD}" type="pres">
      <dgm:prSet presAssocID="{737E8FE2-DFBF-408D-9BAA-76EC5147F62B}" presName="hierChild7" presStyleCnt="0"/>
      <dgm:spPr/>
    </dgm:pt>
  </dgm:ptLst>
  <dgm:cxnLst>
    <dgm:cxn modelId="{E54EF4E6-EA69-4667-A38A-2CBAA452561B}" type="presOf" srcId="{68440786-393D-47D6-BF7D-D4FA2495D2D1}" destId="{1C874C03-9224-468A-9072-B658FAC8E4CE}" srcOrd="0" destOrd="0" presId="urn:microsoft.com/office/officeart/2005/8/layout/orgChart1"/>
    <dgm:cxn modelId="{215B52D8-CD3C-430F-A9ED-0428DD9C2386}" type="presOf" srcId="{BE5B3DCA-B3C0-4CCE-A952-087B161F3E51}" destId="{A7721D50-F423-4668-90B6-ECA3F52A17E5}" srcOrd="1" destOrd="0" presId="urn:microsoft.com/office/officeart/2005/8/layout/orgChart1"/>
    <dgm:cxn modelId="{0663C436-B9E0-43E0-883B-75E95B885EEF}" type="presOf" srcId="{68B89A80-F2B8-4C2C-BD7A-2914675BC8B1}" destId="{5470729E-27C0-479A-9687-2E2760C918DB}" srcOrd="0" destOrd="0" presId="urn:microsoft.com/office/officeart/2005/8/layout/orgChart1"/>
    <dgm:cxn modelId="{A54113EB-6140-46F6-9D14-3147E65F2ACA}" type="presOf" srcId="{737E8FE2-DFBF-408D-9BAA-76EC5147F62B}" destId="{0EB1622A-D80B-4FCD-ABC9-95B6B3A5C68D}" srcOrd="1" destOrd="0" presId="urn:microsoft.com/office/officeart/2005/8/layout/orgChart1"/>
    <dgm:cxn modelId="{B3D42BAA-5BF1-4ECB-B6AE-DB6DCD6E54E6}" srcId="{BE5B3DCA-B3C0-4CCE-A952-087B161F3E51}" destId="{79F36A63-1D83-4F26-8B94-0A381A6F5346}" srcOrd="5" destOrd="0" parTransId="{68B89A80-F2B8-4C2C-BD7A-2914675BC8B1}" sibTransId="{860E8623-E5BF-4DE1-A3CF-F565C340F51F}"/>
    <dgm:cxn modelId="{2CA3560C-50A8-4B73-9881-36EBF15FF743}" type="presOf" srcId="{E096A7AF-619E-4991-A2F5-B1059E5BCBA3}" destId="{8BC2AA5D-9A8A-41D0-8FD0-0011B54B77D1}" srcOrd="1" destOrd="0" presId="urn:microsoft.com/office/officeart/2005/8/layout/orgChart1"/>
    <dgm:cxn modelId="{78018EAD-6AE1-4BF5-A0BA-318FF49080A0}" type="presOf" srcId="{737E8FE2-DFBF-408D-9BAA-76EC5147F62B}" destId="{8AD6C37C-FF84-49B8-9B20-603A06AC72B8}" srcOrd="0" destOrd="0" presId="urn:microsoft.com/office/officeart/2005/8/layout/orgChart1"/>
    <dgm:cxn modelId="{8F5EF752-5186-40D3-AAD7-12C9DD03B77E}" type="presOf" srcId="{79F36A63-1D83-4F26-8B94-0A381A6F5346}" destId="{D45BBB3D-C71D-4871-B683-F441D07CD156}" srcOrd="1" destOrd="0" presId="urn:microsoft.com/office/officeart/2005/8/layout/orgChart1"/>
    <dgm:cxn modelId="{4F4FEDFF-8484-4167-A061-F3166A939888}" type="presOf" srcId="{D5AAC642-649C-4AA3-ABE7-85B213C4BDE5}" destId="{F638F85C-9DD8-443C-ADFF-2ABDFA75802C}" srcOrd="1" destOrd="0" presId="urn:microsoft.com/office/officeart/2005/8/layout/orgChart1"/>
    <dgm:cxn modelId="{761720D9-4763-4DBB-B0A5-A92B258AC9E6}" type="presOf" srcId="{A27ECB81-85F2-45D9-AAAB-9311344818F3}" destId="{1AC960C4-5E28-467D-B2DE-A84A2E49BFB0}" srcOrd="0" destOrd="0" presId="urn:microsoft.com/office/officeart/2005/8/layout/orgChart1"/>
    <dgm:cxn modelId="{494479C6-5132-4F30-9D6C-19C95DF6AB10}" srcId="{BE5B3DCA-B3C0-4CCE-A952-087B161F3E51}" destId="{D5AAC642-649C-4AA3-ABE7-85B213C4BDE5}" srcOrd="1" destOrd="0" parTransId="{DFBE720B-F61F-41DF-A620-43D23371A6F7}" sibTransId="{9DA5FEED-E150-48A6-82CE-79D71C2CFE81}"/>
    <dgm:cxn modelId="{5D8680C4-8428-416D-A6D7-53F293310B14}" srcId="{BE5B3DCA-B3C0-4CCE-A952-087B161F3E51}" destId="{697DE152-92B4-4646-B694-ADB40F765096}" srcOrd="4" destOrd="0" parTransId="{5B117C4C-7F23-4983-A7DB-C7DA9C201AE0}" sibTransId="{5F04B36A-4C78-4226-8494-08F5856609FB}"/>
    <dgm:cxn modelId="{26C683EA-D634-480F-92D1-470D3624AC74}" srcId="{BE5B3DCA-B3C0-4CCE-A952-087B161F3E51}" destId="{737E8FE2-DFBF-408D-9BAA-76EC5147F62B}" srcOrd="0" destOrd="0" parTransId="{6429CA4B-F206-4359-BA7A-03611BE6FEB3}" sibTransId="{D6834B7A-0A78-4EB8-A9BF-8C76C010E525}"/>
    <dgm:cxn modelId="{F2E1278B-E3EE-432A-A7A9-B471F92C6330}" type="presOf" srcId="{E096A7AF-619E-4991-A2F5-B1059E5BCBA3}" destId="{08DAC55B-95D9-4ABB-ACC8-71D1CEE57908}" srcOrd="0" destOrd="0" presId="urn:microsoft.com/office/officeart/2005/8/layout/orgChart1"/>
    <dgm:cxn modelId="{8B83AFD2-8EC0-475E-BC7D-E275E04B3EEA}" type="presOf" srcId="{A27ECB81-85F2-45D9-AAAB-9311344818F3}" destId="{F8DFF1D8-3D2C-45AB-A3C6-3E9FA9A4CFA9}" srcOrd="1" destOrd="0" presId="urn:microsoft.com/office/officeart/2005/8/layout/orgChart1"/>
    <dgm:cxn modelId="{B36B7C1D-5DC8-4814-A31C-367337CC6457}" type="presOf" srcId="{79F36A63-1D83-4F26-8B94-0A381A6F5346}" destId="{F7E7D077-6417-4AF0-B99B-F5E91D0AC690}" srcOrd="0" destOrd="0" presId="urn:microsoft.com/office/officeart/2005/8/layout/orgChart1"/>
    <dgm:cxn modelId="{14589F7C-267E-4B06-A1C2-9567153901DC}" srcId="{BE5B3DCA-B3C0-4CCE-A952-087B161F3E51}" destId="{E096A7AF-619E-4991-A2F5-B1059E5BCBA3}" srcOrd="3" destOrd="0" parTransId="{D307CE1B-AA27-451A-B864-6237D2827C45}" sibTransId="{7C65E56C-5917-451E-A06C-0F4DBBB1E1CF}"/>
    <dgm:cxn modelId="{B2DE8EBE-3B78-4A3B-9F40-EB60ACA7BC15}" srcId="{78291F03-8E06-4E6C-858E-E732AF3EE265}" destId="{BE5B3DCA-B3C0-4CCE-A952-087B161F3E51}" srcOrd="0" destOrd="0" parTransId="{5F291EAB-846B-414A-AB7A-1686EC959FD0}" sibTransId="{609510E0-4AD8-497E-85E3-9324DF82FADB}"/>
    <dgm:cxn modelId="{D18F696B-0554-4375-B21C-E34935C96D47}" srcId="{BE5B3DCA-B3C0-4CCE-A952-087B161F3E51}" destId="{A27ECB81-85F2-45D9-AAAB-9311344818F3}" srcOrd="2" destOrd="0" parTransId="{68440786-393D-47D6-BF7D-D4FA2495D2D1}" sibTransId="{5C89CFE9-BA76-42F0-AC9A-AA30D5836C8D}"/>
    <dgm:cxn modelId="{2BCB7D88-E701-4AD0-9E83-438E0E7E014C}" type="presOf" srcId="{DFBE720B-F61F-41DF-A620-43D23371A6F7}" destId="{E5A03A97-98E5-4265-9048-D6A61799894D}" srcOrd="0" destOrd="0" presId="urn:microsoft.com/office/officeart/2005/8/layout/orgChart1"/>
    <dgm:cxn modelId="{4EE5D190-8EC8-4218-8870-5A51C3E422C1}" type="presOf" srcId="{697DE152-92B4-4646-B694-ADB40F765096}" destId="{4C30AD74-829A-42F5-9B85-79F11EE966EA}" srcOrd="0" destOrd="0" presId="urn:microsoft.com/office/officeart/2005/8/layout/orgChart1"/>
    <dgm:cxn modelId="{E7724376-481A-4C26-A761-BDBDD7C0959C}" type="presOf" srcId="{D5AAC642-649C-4AA3-ABE7-85B213C4BDE5}" destId="{9864512D-9131-45D1-8795-833CB58D79C6}" srcOrd="0" destOrd="0" presId="urn:microsoft.com/office/officeart/2005/8/layout/orgChart1"/>
    <dgm:cxn modelId="{FFBA5F1C-6672-4A5C-951C-5677EB010970}" type="presOf" srcId="{697DE152-92B4-4646-B694-ADB40F765096}" destId="{A52512E7-4449-4266-B89B-A13DAA675AFD}" srcOrd="1" destOrd="0" presId="urn:microsoft.com/office/officeart/2005/8/layout/orgChart1"/>
    <dgm:cxn modelId="{F9D6F8DD-E8F0-4C7D-82E0-E8CD4D06BF64}" type="presOf" srcId="{D307CE1B-AA27-451A-B864-6237D2827C45}" destId="{F9B2C028-9D88-4678-BDD4-0052E9D94917}" srcOrd="0" destOrd="0" presId="urn:microsoft.com/office/officeart/2005/8/layout/orgChart1"/>
    <dgm:cxn modelId="{04819B4E-1FD6-44CC-B13C-9F82039A380C}" type="presOf" srcId="{6429CA4B-F206-4359-BA7A-03611BE6FEB3}" destId="{44260A76-9499-4AE5-BC15-90E8DEBC5062}" srcOrd="0" destOrd="0" presId="urn:microsoft.com/office/officeart/2005/8/layout/orgChart1"/>
    <dgm:cxn modelId="{C2A1FBFD-6DDA-4DDA-99B0-1F7DFB8E6980}" type="presOf" srcId="{78291F03-8E06-4E6C-858E-E732AF3EE265}" destId="{CA5B3E90-22CD-4DDA-AA77-4FEF9497D0E7}" srcOrd="0" destOrd="0" presId="urn:microsoft.com/office/officeart/2005/8/layout/orgChart1"/>
    <dgm:cxn modelId="{F53C1918-DF76-4C74-95F0-9DF6BCA281E8}" type="presOf" srcId="{5B117C4C-7F23-4983-A7DB-C7DA9C201AE0}" destId="{3ACBFFDA-A1EB-41C2-B96D-BD32EB6973FA}" srcOrd="0" destOrd="0" presId="urn:microsoft.com/office/officeart/2005/8/layout/orgChart1"/>
    <dgm:cxn modelId="{8BA99367-226C-48D2-AD90-3077FFFCC9E0}" type="presOf" srcId="{BE5B3DCA-B3C0-4CCE-A952-087B161F3E51}" destId="{BA0825C5-0330-423A-8AD7-2E16834D694F}" srcOrd="0" destOrd="0" presId="urn:microsoft.com/office/officeart/2005/8/layout/orgChart1"/>
    <dgm:cxn modelId="{52EE12F3-0384-497B-AF6E-2155E023E4CD}" type="presParOf" srcId="{CA5B3E90-22CD-4DDA-AA77-4FEF9497D0E7}" destId="{4E4741DC-D420-4F90-B2F2-A3E821FD65D9}" srcOrd="0" destOrd="0" presId="urn:microsoft.com/office/officeart/2005/8/layout/orgChart1"/>
    <dgm:cxn modelId="{96D3DDB2-F32E-4584-B73C-ED4D956AB325}" type="presParOf" srcId="{4E4741DC-D420-4F90-B2F2-A3E821FD65D9}" destId="{D06B9E47-D891-44A0-8D74-163749419BC6}" srcOrd="0" destOrd="0" presId="urn:microsoft.com/office/officeart/2005/8/layout/orgChart1"/>
    <dgm:cxn modelId="{42F71423-B421-49F9-B13B-69B60B9BA9A0}" type="presParOf" srcId="{D06B9E47-D891-44A0-8D74-163749419BC6}" destId="{BA0825C5-0330-423A-8AD7-2E16834D694F}" srcOrd="0" destOrd="0" presId="urn:microsoft.com/office/officeart/2005/8/layout/orgChart1"/>
    <dgm:cxn modelId="{BA210483-5884-40E4-B345-0B7087295E43}" type="presParOf" srcId="{D06B9E47-D891-44A0-8D74-163749419BC6}" destId="{A7721D50-F423-4668-90B6-ECA3F52A17E5}" srcOrd="1" destOrd="0" presId="urn:microsoft.com/office/officeart/2005/8/layout/orgChart1"/>
    <dgm:cxn modelId="{A38FD3FC-545C-45AB-A530-FFDD487E178F}" type="presParOf" srcId="{4E4741DC-D420-4F90-B2F2-A3E821FD65D9}" destId="{F8F213E4-E5AE-4570-A211-72E7EDC5A25E}" srcOrd="1" destOrd="0" presId="urn:microsoft.com/office/officeart/2005/8/layout/orgChart1"/>
    <dgm:cxn modelId="{AEB640DF-BDAD-45CB-BAE3-626F9F212825}" type="presParOf" srcId="{F8F213E4-E5AE-4570-A211-72E7EDC5A25E}" destId="{E5A03A97-98E5-4265-9048-D6A61799894D}" srcOrd="0" destOrd="0" presId="urn:microsoft.com/office/officeart/2005/8/layout/orgChart1"/>
    <dgm:cxn modelId="{F7A679F8-6603-484A-BDA9-B50EAD819854}" type="presParOf" srcId="{F8F213E4-E5AE-4570-A211-72E7EDC5A25E}" destId="{59B5E896-1EA3-4E85-B425-C95F63E60D20}" srcOrd="1" destOrd="0" presId="urn:microsoft.com/office/officeart/2005/8/layout/orgChart1"/>
    <dgm:cxn modelId="{5AD9E722-943C-41CF-82F5-7CEF5E81916F}" type="presParOf" srcId="{59B5E896-1EA3-4E85-B425-C95F63E60D20}" destId="{01C1D29B-5147-43EA-A752-144246AF99D3}" srcOrd="0" destOrd="0" presId="urn:microsoft.com/office/officeart/2005/8/layout/orgChart1"/>
    <dgm:cxn modelId="{78F876E3-2657-4CAD-A678-7DAAFA980C53}" type="presParOf" srcId="{01C1D29B-5147-43EA-A752-144246AF99D3}" destId="{9864512D-9131-45D1-8795-833CB58D79C6}" srcOrd="0" destOrd="0" presId="urn:microsoft.com/office/officeart/2005/8/layout/orgChart1"/>
    <dgm:cxn modelId="{82FFF2FA-CDB8-4C47-96AF-72B15BCEAC3A}" type="presParOf" srcId="{01C1D29B-5147-43EA-A752-144246AF99D3}" destId="{F638F85C-9DD8-443C-ADFF-2ABDFA75802C}" srcOrd="1" destOrd="0" presId="urn:microsoft.com/office/officeart/2005/8/layout/orgChart1"/>
    <dgm:cxn modelId="{9A3995FE-5B3B-4FA2-834E-54652F60E66D}" type="presParOf" srcId="{59B5E896-1EA3-4E85-B425-C95F63E60D20}" destId="{0396F89D-52EE-4292-9D36-A60928F2339C}" srcOrd="1" destOrd="0" presId="urn:microsoft.com/office/officeart/2005/8/layout/orgChart1"/>
    <dgm:cxn modelId="{6CCE5219-9E8C-42A4-B08E-B53758BD3CDA}" type="presParOf" srcId="{59B5E896-1EA3-4E85-B425-C95F63E60D20}" destId="{E90EBB45-B3F3-4E13-855A-3EA67FA71CD2}" srcOrd="2" destOrd="0" presId="urn:microsoft.com/office/officeart/2005/8/layout/orgChart1"/>
    <dgm:cxn modelId="{7C1D525C-3138-433F-9D24-113CCC7DCD85}" type="presParOf" srcId="{F8F213E4-E5AE-4570-A211-72E7EDC5A25E}" destId="{1C874C03-9224-468A-9072-B658FAC8E4CE}" srcOrd="2" destOrd="0" presId="urn:microsoft.com/office/officeart/2005/8/layout/orgChart1"/>
    <dgm:cxn modelId="{9E6BADFE-5197-40BD-8FC6-24003DE5ADDC}" type="presParOf" srcId="{F8F213E4-E5AE-4570-A211-72E7EDC5A25E}" destId="{6DD6E0B2-8B2C-411F-A5B6-EC0F615A1279}" srcOrd="3" destOrd="0" presId="urn:microsoft.com/office/officeart/2005/8/layout/orgChart1"/>
    <dgm:cxn modelId="{BDE77B4E-973F-4F38-8EAE-50EDA8208237}" type="presParOf" srcId="{6DD6E0B2-8B2C-411F-A5B6-EC0F615A1279}" destId="{408C59BE-28B7-4639-B24C-43778413A2CB}" srcOrd="0" destOrd="0" presId="urn:microsoft.com/office/officeart/2005/8/layout/orgChart1"/>
    <dgm:cxn modelId="{54F618FA-0747-408C-AD8F-F3F45270FAC0}" type="presParOf" srcId="{408C59BE-28B7-4639-B24C-43778413A2CB}" destId="{1AC960C4-5E28-467D-B2DE-A84A2E49BFB0}" srcOrd="0" destOrd="0" presId="urn:microsoft.com/office/officeart/2005/8/layout/orgChart1"/>
    <dgm:cxn modelId="{3D0442BC-A088-45A6-9974-BD0E57C960AE}" type="presParOf" srcId="{408C59BE-28B7-4639-B24C-43778413A2CB}" destId="{F8DFF1D8-3D2C-45AB-A3C6-3E9FA9A4CFA9}" srcOrd="1" destOrd="0" presId="urn:microsoft.com/office/officeart/2005/8/layout/orgChart1"/>
    <dgm:cxn modelId="{A4A6D59E-1B75-4142-AFE7-779794CD48A5}" type="presParOf" srcId="{6DD6E0B2-8B2C-411F-A5B6-EC0F615A1279}" destId="{1EBDC261-7F94-4F1C-934B-0EDB3EB583FE}" srcOrd="1" destOrd="0" presId="urn:microsoft.com/office/officeart/2005/8/layout/orgChart1"/>
    <dgm:cxn modelId="{76D04503-322E-49BE-B21F-2ED9C4EF8495}" type="presParOf" srcId="{6DD6E0B2-8B2C-411F-A5B6-EC0F615A1279}" destId="{33E83545-469E-43EA-AA7E-13198C19B0F3}" srcOrd="2" destOrd="0" presId="urn:microsoft.com/office/officeart/2005/8/layout/orgChart1"/>
    <dgm:cxn modelId="{1C7D5218-C1AD-4D0A-9716-5F971EDD67AE}" type="presParOf" srcId="{F8F213E4-E5AE-4570-A211-72E7EDC5A25E}" destId="{F9B2C028-9D88-4678-BDD4-0052E9D94917}" srcOrd="4" destOrd="0" presId="urn:microsoft.com/office/officeart/2005/8/layout/orgChart1"/>
    <dgm:cxn modelId="{536B3845-5D53-424D-B8CF-DCC7011F19F8}" type="presParOf" srcId="{F8F213E4-E5AE-4570-A211-72E7EDC5A25E}" destId="{097A8EE7-EBBD-4F00-8EFC-B16440EB527E}" srcOrd="5" destOrd="0" presId="urn:microsoft.com/office/officeart/2005/8/layout/orgChart1"/>
    <dgm:cxn modelId="{00A0EEAC-7A62-4782-A2D9-A2EEC2DF5534}" type="presParOf" srcId="{097A8EE7-EBBD-4F00-8EFC-B16440EB527E}" destId="{828D7FD9-A306-4A33-B2C1-6FDE82E1C696}" srcOrd="0" destOrd="0" presId="urn:microsoft.com/office/officeart/2005/8/layout/orgChart1"/>
    <dgm:cxn modelId="{38D5F743-94AC-4575-AD90-0F9557594FA7}" type="presParOf" srcId="{828D7FD9-A306-4A33-B2C1-6FDE82E1C696}" destId="{08DAC55B-95D9-4ABB-ACC8-71D1CEE57908}" srcOrd="0" destOrd="0" presId="urn:microsoft.com/office/officeart/2005/8/layout/orgChart1"/>
    <dgm:cxn modelId="{D58EE920-E4CF-4413-8000-EB55C873CE0D}" type="presParOf" srcId="{828D7FD9-A306-4A33-B2C1-6FDE82E1C696}" destId="{8BC2AA5D-9A8A-41D0-8FD0-0011B54B77D1}" srcOrd="1" destOrd="0" presId="urn:microsoft.com/office/officeart/2005/8/layout/orgChart1"/>
    <dgm:cxn modelId="{83EAE06F-443C-4A90-AE40-EC00C2E63EEE}" type="presParOf" srcId="{097A8EE7-EBBD-4F00-8EFC-B16440EB527E}" destId="{F8D66F52-0C61-4560-B758-B1EB6E433B55}" srcOrd="1" destOrd="0" presId="urn:microsoft.com/office/officeart/2005/8/layout/orgChart1"/>
    <dgm:cxn modelId="{B338C1FD-2AA2-4491-9932-A9F83CEB429C}" type="presParOf" srcId="{097A8EE7-EBBD-4F00-8EFC-B16440EB527E}" destId="{8CB8E3A1-2DEF-4BF0-964F-98EDD6D6AF8C}" srcOrd="2" destOrd="0" presId="urn:microsoft.com/office/officeart/2005/8/layout/orgChart1"/>
    <dgm:cxn modelId="{156DCF93-94DE-4624-B4F6-FCD7924A128C}" type="presParOf" srcId="{F8F213E4-E5AE-4570-A211-72E7EDC5A25E}" destId="{3ACBFFDA-A1EB-41C2-B96D-BD32EB6973FA}" srcOrd="6" destOrd="0" presId="urn:microsoft.com/office/officeart/2005/8/layout/orgChart1"/>
    <dgm:cxn modelId="{489A8039-4005-4264-86F9-73DC40901BB7}" type="presParOf" srcId="{F8F213E4-E5AE-4570-A211-72E7EDC5A25E}" destId="{BE239FF5-631B-4D25-8FE5-6D5BFC20A738}" srcOrd="7" destOrd="0" presId="urn:microsoft.com/office/officeart/2005/8/layout/orgChart1"/>
    <dgm:cxn modelId="{57AD0645-FF9A-4E5D-A0C8-A93892FD6649}" type="presParOf" srcId="{BE239FF5-631B-4D25-8FE5-6D5BFC20A738}" destId="{BA5BBCF2-981B-49BD-B41E-41B4C1576E56}" srcOrd="0" destOrd="0" presId="urn:microsoft.com/office/officeart/2005/8/layout/orgChart1"/>
    <dgm:cxn modelId="{00F7FB7B-0C66-4F68-B029-78A3CBEBDAFD}" type="presParOf" srcId="{BA5BBCF2-981B-49BD-B41E-41B4C1576E56}" destId="{4C30AD74-829A-42F5-9B85-79F11EE966EA}" srcOrd="0" destOrd="0" presId="urn:microsoft.com/office/officeart/2005/8/layout/orgChart1"/>
    <dgm:cxn modelId="{12836B6B-AF6B-485B-BA4F-034D72378ADA}" type="presParOf" srcId="{BA5BBCF2-981B-49BD-B41E-41B4C1576E56}" destId="{A52512E7-4449-4266-B89B-A13DAA675AFD}" srcOrd="1" destOrd="0" presId="urn:microsoft.com/office/officeart/2005/8/layout/orgChart1"/>
    <dgm:cxn modelId="{6E09BC37-3A9A-4326-90D5-1EB9EAFB400D}" type="presParOf" srcId="{BE239FF5-631B-4D25-8FE5-6D5BFC20A738}" destId="{D17B6AED-E027-47F3-89E3-847DC5F70E86}" srcOrd="1" destOrd="0" presId="urn:microsoft.com/office/officeart/2005/8/layout/orgChart1"/>
    <dgm:cxn modelId="{1DC1B887-E04D-487D-9B42-71DAB2991959}" type="presParOf" srcId="{BE239FF5-631B-4D25-8FE5-6D5BFC20A738}" destId="{B75358A3-2C32-4B05-9CF4-AD4B301EC9CF}" srcOrd="2" destOrd="0" presId="urn:microsoft.com/office/officeart/2005/8/layout/orgChart1"/>
    <dgm:cxn modelId="{E15CFE03-459A-410D-BA9F-58AC4F252375}" type="presParOf" srcId="{F8F213E4-E5AE-4570-A211-72E7EDC5A25E}" destId="{5470729E-27C0-479A-9687-2E2760C918DB}" srcOrd="8" destOrd="0" presId="urn:microsoft.com/office/officeart/2005/8/layout/orgChart1"/>
    <dgm:cxn modelId="{BB94D9E6-0255-40BC-913B-10B8621995B4}" type="presParOf" srcId="{F8F213E4-E5AE-4570-A211-72E7EDC5A25E}" destId="{34B4FFB5-BF18-469E-BFD5-00B84497AF6E}" srcOrd="9" destOrd="0" presId="urn:microsoft.com/office/officeart/2005/8/layout/orgChart1"/>
    <dgm:cxn modelId="{712DFCDA-EFA1-4CE4-8FD9-A52E9893DA67}" type="presParOf" srcId="{34B4FFB5-BF18-469E-BFD5-00B84497AF6E}" destId="{BB42F9F5-756D-4CB6-801C-0D053A2E1D99}" srcOrd="0" destOrd="0" presId="urn:microsoft.com/office/officeart/2005/8/layout/orgChart1"/>
    <dgm:cxn modelId="{E2540C3E-5BE9-4A14-BE35-576A65CA2484}" type="presParOf" srcId="{BB42F9F5-756D-4CB6-801C-0D053A2E1D99}" destId="{F7E7D077-6417-4AF0-B99B-F5E91D0AC690}" srcOrd="0" destOrd="0" presId="urn:microsoft.com/office/officeart/2005/8/layout/orgChart1"/>
    <dgm:cxn modelId="{33D11E05-77EC-4EED-A58C-557D57F47A64}" type="presParOf" srcId="{BB42F9F5-756D-4CB6-801C-0D053A2E1D99}" destId="{D45BBB3D-C71D-4871-B683-F441D07CD156}" srcOrd="1" destOrd="0" presId="urn:microsoft.com/office/officeart/2005/8/layout/orgChart1"/>
    <dgm:cxn modelId="{791E35DC-0710-4D68-A6E7-C76C5C236B0B}" type="presParOf" srcId="{34B4FFB5-BF18-469E-BFD5-00B84497AF6E}" destId="{F1AE209C-3A9A-4B46-93AF-DCE922A03F83}" srcOrd="1" destOrd="0" presId="urn:microsoft.com/office/officeart/2005/8/layout/orgChart1"/>
    <dgm:cxn modelId="{F39C636E-939F-4FED-B14A-F1D892992CF4}" type="presParOf" srcId="{34B4FFB5-BF18-469E-BFD5-00B84497AF6E}" destId="{04EEF81B-08C7-4537-B4CD-9F0EC10B1989}" srcOrd="2" destOrd="0" presId="urn:microsoft.com/office/officeart/2005/8/layout/orgChart1"/>
    <dgm:cxn modelId="{D40538C1-AA33-443C-9D73-89D88D898F48}" type="presParOf" srcId="{4E4741DC-D420-4F90-B2F2-A3E821FD65D9}" destId="{25715487-9189-488B-9147-5CB76A0D42B5}" srcOrd="2" destOrd="0" presId="urn:microsoft.com/office/officeart/2005/8/layout/orgChart1"/>
    <dgm:cxn modelId="{3502B03D-A86F-42E2-BFC8-AA0E6CA9FCA3}" type="presParOf" srcId="{25715487-9189-488B-9147-5CB76A0D42B5}" destId="{44260A76-9499-4AE5-BC15-90E8DEBC5062}" srcOrd="0" destOrd="0" presId="urn:microsoft.com/office/officeart/2005/8/layout/orgChart1"/>
    <dgm:cxn modelId="{D04109AC-A1D4-417B-8213-3DD5BD1A581C}" type="presParOf" srcId="{25715487-9189-488B-9147-5CB76A0D42B5}" destId="{7C206900-D90A-4DE7-BBD1-4983DF1E0EE3}" srcOrd="1" destOrd="0" presId="urn:microsoft.com/office/officeart/2005/8/layout/orgChart1"/>
    <dgm:cxn modelId="{609D03C6-9BA0-4002-8BCC-D4597F71CF2A}" type="presParOf" srcId="{7C206900-D90A-4DE7-BBD1-4983DF1E0EE3}" destId="{DDD3CFD3-D2BF-46F7-9147-01DCDD2D170C}" srcOrd="0" destOrd="0" presId="urn:microsoft.com/office/officeart/2005/8/layout/orgChart1"/>
    <dgm:cxn modelId="{5E52B168-5165-438F-8DB2-5C0467141339}" type="presParOf" srcId="{DDD3CFD3-D2BF-46F7-9147-01DCDD2D170C}" destId="{8AD6C37C-FF84-49B8-9B20-603A06AC72B8}" srcOrd="0" destOrd="0" presId="urn:microsoft.com/office/officeart/2005/8/layout/orgChart1"/>
    <dgm:cxn modelId="{851A1783-E0BC-403C-8317-525EAF53FA5D}" type="presParOf" srcId="{DDD3CFD3-D2BF-46F7-9147-01DCDD2D170C}" destId="{0EB1622A-D80B-4FCD-ABC9-95B6B3A5C68D}" srcOrd="1" destOrd="0" presId="urn:microsoft.com/office/officeart/2005/8/layout/orgChart1"/>
    <dgm:cxn modelId="{62659EE1-59B4-4F8E-BE6D-FB1A53797BFC}" type="presParOf" srcId="{7C206900-D90A-4DE7-BBD1-4983DF1E0EE3}" destId="{3FC4D8AE-26F7-4EB2-81D3-DB0008C3E2F7}" srcOrd="1" destOrd="0" presId="urn:microsoft.com/office/officeart/2005/8/layout/orgChart1"/>
    <dgm:cxn modelId="{8387E544-6177-4045-9F77-CF5120B568CB}" type="presParOf" srcId="{7C206900-D90A-4DE7-BBD1-4983DF1E0EE3}" destId="{F6ACAEDD-2A0E-44BF-81D3-91DB6D4FF2F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B8E533-579C-4E50-9DEB-6FF674F08EB2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b-NO"/>
        </a:p>
      </dgm:t>
    </dgm:pt>
    <dgm:pt modelId="{D2E86A20-44A2-4EAC-90C3-7D7AAD5BF90A}">
      <dgm:prSet phldrT="[Tekst]" custT="1"/>
      <dgm:spPr/>
      <dgm:t>
        <a:bodyPr/>
        <a:lstStyle/>
        <a:p>
          <a:r>
            <a:rPr lang="nb-NO" sz="1200" dirty="0" smtClean="0"/>
            <a:t>KOMMUNALSJEF</a:t>
          </a:r>
        </a:p>
        <a:p>
          <a:r>
            <a:rPr lang="nb-NO" sz="1200" dirty="0" smtClean="0"/>
            <a:t>Karen Tone Børsum</a:t>
          </a:r>
          <a:endParaRPr lang="nb-NO" sz="1200" dirty="0"/>
        </a:p>
      </dgm:t>
    </dgm:pt>
    <dgm:pt modelId="{F7EA6F74-6199-4E1A-9C9F-1247FD349A99}" type="parTrans" cxnId="{8B6853C6-30B9-416E-B3F6-1342FD135DF8}">
      <dgm:prSet/>
      <dgm:spPr/>
      <dgm:t>
        <a:bodyPr/>
        <a:lstStyle/>
        <a:p>
          <a:endParaRPr lang="nb-NO" sz="1400"/>
        </a:p>
      </dgm:t>
    </dgm:pt>
    <dgm:pt modelId="{39BEB9B2-6829-4549-9BBD-E97C8F9F6BD8}" type="sibTrans" cxnId="{8B6853C6-30B9-416E-B3F6-1342FD135DF8}">
      <dgm:prSet/>
      <dgm:spPr/>
      <dgm:t>
        <a:bodyPr/>
        <a:lstStyle/>
        <a:p>
          <a:endParaRPr lang="nb-NO" sz="1400"/>
        </a:p>
      </dgm:t>
    </dgm:pt>
    <dgm:pt modelId="{4E0C9E95-BB08-46F0-B32E-F96A13633BDE}">
      <dgm:prSet phldrT="[Tekst]" custT="1"/>
      <dgm:spPr/>
      <dgm:t>
        <a:bodyPr/>
        <a:lstStyle/>
        <a:p>
          <a:r>
            <a:rPr lang="nb-NO" sz="1200" dirty="0" smtClean="0"/>
            <a:t>SVELVIK UNGDOMS-SKOLE</a:t>
          </a:r>
        </a:p>
        <a:p>
          <a:r>
            <a:rPr lang="nb-NO" sz="1100" dirty="0" smtClean="0"/>
            <a:t>Rektor Kirsten Johnsrud</a:t>
          </a:r>
          <a:endParaRPr lang="nb-NO" sz="1200" dirty="0"/>
        </a:p>
      </dgm:t>
    </dgm:pt>
    <dgm:pt modelId="{AE4D006E-D5C3-4C5A-9E3B-D5B2BCD1530C}" type="parTrans" cxnId="{4772D18D-71ED-4DE4-A37D-B55A17344BFF}">
      <dgm:prSet/>
      <dgm:spPr/>
      <dgm:t>
        <a:bodyPr/>
        <a:lstStyle/>
        <a:p>
          <a:endParaRPr lang="nb-NO" sz="1400"/>
        </a:p>
      </dgm:t>
    </dgm:pt>
    <dgm:pt modelId="{0AFDD7CE-C744-4403-9FFB-12B5EE96518C}" type="sibTrans" cxnId="{4772D18D-71ED-4DE4-A37D-B55A17344BFF}">
      <dgm:prSet/>
      <dgm:spPr/>
      <dgm:t>
        <a:bodyPr/>
        <a:lstStyle/>
        <a:p>
          <a:endParaRPr lang="nb-NO" sz="1400"/>
        </a:p>
      </dgm:t>
    </dgm:pt>
    <dgm:pt modelId="{7093A094-FB28-4005-A2B9-803DCB4B5AC1}">
      <dgm:prSet phldrT="[Tekst]" custT="1"/>
      <dgm:spPr/>
      <dgm:t>
        <a:bodyPr/>
        <a:lstStyle/>
        <a:p>
          <a:r>
            <a:rPr lang="nb-NO" sz="1200" dirty="0" smtClean="0"/>
            <a:t>TØMMERÅS SKOLE</a:t>
          </a:r>
        </a:p>
        <a:p>
          <a:r>
            <a:rPr lang="nb-NO" sz="1100" dirty="0" smtClean="0">
              <a:solidFill>
                <a:schemeClr val="tx1"/>
              </a:solidFill>
            </a:rPr>
            <a:t>Konst. rektor </a:t>
          </a:r>
        </a:p>
        <a:p>
          <a:r>
            <a:rPr lang="nb-NO" sz="1100" dirty="0" smtClean="0">
              <a:solidFill>
                <a:schemeClr val="tx1"/>
              </a:solidFill>
            </a:rPr>
            <a:t>Hilde Stavdal</a:t>
          </a:r>
          <a:endParaRPr lang="nb-NO" sz="1100" dirty="0">
            <a:solidFill>
              <a:schemeClr val="tx1"/>
            </a:solidFill>
          </a:endParaRPr>
        </a:p>
      </dgm:t>
    </dgm:pt>
    <dgm:pt modelId="{6A5EA174-ED30-4EA0-A509-DA8472087C50}" type="parTrans" cxnId="{8B34673D-E7A0-41D3-95C4-65248FF1ECC5}">
      <dgm:prSet/>
      <dgm:spPr/>
      <dgm:t>
        <a:bodyPr/>
        <a:lstStyle/>
        <a:p>
          <a:endParaRPr lang="nb-NO" sz="1400"/>
        </a:p>
      </dgm:t>
    </dgm:pt>
    <dgm:pt modelId="{496FBB5B-7459-4980-878C-4866DAB0D2B4}" type="sibTrans" cxnId="{8B34673D-E7A0-41D3-95C4-65248FF1ECC5}">
      <dgm:prSet/>
      <dgm:spPr/>
      <dgm:t>
        <a:bodyPr/>
        <a:lstStyle/>
        <a:p>
          <a:endParaRPr lang="nb-NO" sz="1400"/>
        </a:p>
      </dgm:t>
    </dgm:pt>
    <dgm:pt modelId="{460C15CD-9609-4513-AB55-6F7248168C01}">
      <dgm:prSet phldrT="[Tekst]" custT="1"/>
      <dgm:spPr/>
      <dgm:t>
        <a:bodyPr/>
        <a:lstStyle/>
        <a:p>
          <a:r>
            <a:rPr lang="nb-NO" sz="1200" dirty="0" smtClean="0"/>
            <a:t>TANGEN SKOLE</a:t>
          </a:r>
        </a:p>
        <a:p>
          <a:r>
            <a:rPr lang="nb-NO" sz="1100" dirty="0" smtClean="0"/>
            <a:t>Rektor </a:t>
          </a:r>
        </a:p>
        <a:p>
          <a:r>
            <a:rPr lang="nb-NO" sz="1100" dirty="0" smtClean="0"/>
            <a:t>Edel Karin Wøien</a:t>
          </a:r>
          <a:endParaRPr lang="nb-NO" sz="1100" dirty="0"/>
        </a:p>
      </dgm:t>
    </dgm:pt>
    <dgm:pt modelId="{6E66022C-ABA8-4ADD-AD11-48C1A5E35309}" type="parTrans" cxnId="{1EB08250-CD13-4615-9CAB-9623BD5B89CC}">
      <dgm:prSet/>
      <dgm:spPr/>
      <dgm:t>
        <a:bodyPr/>
        <a:lstStyle/>
        <a:p>
          <a:endParaRPr lang="nb-NO" sz="1400"/>
        </a:p>
      </dgm:t>
    </dgm:pt>
    <dgm:pt modelId="{0D0B3D17-6DD7-482E-948B-20B3121B9FB8}" type="sibTrans" cxnId="{1EB08250-CD13-4615-9CAB-9623BD5B89CC}">
      <dgm:prSet/>
      <dgm:spPr/>
      <dgm:t>
        <a:bodyPr/>
        <a:lstStyle/>
        <a:p>
          <a:endParaRPr lang="nb-NO" sz="1400"/>
        </a:p>
      </dgm:t>
    </dgm:pt>
    <dgm:pt modelId="{D5B97D02-2238-480E-AA2D-DFD9C8C82C4B}" type="asst">
      <dgm:prSet custT="1"/>
      <dgm:spPr/>
      <dgm:t>
        <a:bodyPr/>
        <a:lstStyle/>
        <a:p>
          <a:r>
            <a:rPr lang="nb-NO" sz="1200" dirty="0" smtClean="0"/>
            <a:t>FAG- OG UTVIKLINGS AVDELING</a:t>
          </a:r>
        </a:p>
      </dgm:t>
    </dgm:pt>
    <dgm:pt modelId="{D2E54BF6-B19E-4870-A742-E8FC47987316}" type="parTrans" cxnId="{F88AE96A-4889-4A6E-A515-6BCF282A0718}">
      <dgm:prSet/>
      <dgm:spPr/>
      <dgm:t>
        <a:bodyPr/>
        <a:lstStyle/>
        <a:p>
          <a:endParaRPr lang="nb-NO" sz="1400"/>
        </a:p>
      </dgm:t>
    </dgm:pt>
    <dgm:pt modelId="{2250E9D4-F7CB-4A52-9053-9110157CF618}" type="sibTrans" cxnId="{F88AE96A-4889-4A6E-A515-6BCF282A0718}">
      <dgm:prSet/>
      <dgm:spPr/>
      <dgm:t>
        <a:bodyPr/>
        <a:lstStyle/>
        <a:p>
          <a:endParaRPr lang="nb-NO" sz="1400"/>
        </a:p>
      </dgm:t>
    </dgm:pt>
    <dgm:pt modelId="{FBD15038-945B-4D67-961E-FBA54DFF2481}">
      <dgm:prSet custT="1"/>
      <dgm:spPr/>
      <dgm:t>
        <a:bodyPr/>
        <a:lstStyle/>
        <a:p>
          <a:r>
            <a:rPr lang="nb-NO" sz="1200" dirty="0" smtClean="0"/>
            <a:t>SVELVIK LÆRINGS-SENTER</a:t>
          </a:r>
        </a:p>
        <a:p>
          <a:r>
            <a:rPr lang="nb-NO" sz="1100" dirty="0" smtClean="0">
              <a:solidFill>
                <a:schemeClr val="tx1"/>
              </a:solidFill>
            </a:rPr>
            <a:t>Avdelings-leder              Berit Wetterstad</a:t>
          </a:r>
          <a:endParaRPr lang="nb-NO" sz="1100" dirty="0">
            <a:solidFill>
              <a:schemeClr val="tx1"/>
            </a:solidFill>
          </a:endParaRPr>
        </a:p>
      </dgm:t>
    </dgm:pt>
    <dgm:pt modelId="{1AEDE15C-6F4D-44E9-9A50-11AEBEBDACD4}" type="parTrans" cxnId="{1FAD4215-5641-4BEE-88CD-54DC0F5A971D}">
      <dgm:prSet/>
      <dgm:spPr/>
      <dgm:t>
        <a:bodyPr/>
        <a:lstStyle/>
        <a:p>
          <a:endParaRPr lang="nb-NO" sz="1400"/>
        </a:p>
      </dgm:t>
    </dgm:pt>
    <dgm:pt modelId="{FC308995-BDB4-4C06-9055-502235BAB1F9}" type="sibTrans" cxnId="{1FAD4215-5641-4BEE-88CD-54DC0F5A971D}">
      <dgm:prSet/>
      <dgm:spPr/>
      <dgm:t>
        <a:bodyPr/>
        <a:lstStyle/>
        <a:p>
          <a:endParaRPr lang="nb-NO" sz="1400"/>
        </a:p>
      </dgm:t>
    </dgm:pt>
    <dgm:pt modelId="{75127456-B3CA-476E-BA91-6C0AADBD8C54}">
      <dgm:prSet custT="1"/>
      <dgm:spPr/>
      <dgm:t>
        <a:bodyPr/>
        <a:lstStyle/>
        <a:p>
          <a:r>
            <a:rPr lang="nb-NO" sz="1200" dirty="0" smtClean="0"/>
            <a:t>STØA BARNEHAGE</a:t>
          </a:r>
        </a:p>
        <a:p>
          <a:r>
            <a:rPr lang="nb-NO" sz="800" dirty="0" smtClean="0"/>
            <a:t>Styrer Ellen Strange-Hansen til 20.9.17</a:t>
          </a:r>
        </a:p>
        <a:p>
          <a:r>
            <a:rPr lang="nb-NO" sz="800" dirty="0" smtClean="0"/>
            <a:t>Fra 20.9.17 Styrer </a:t>
          </a:r>
        </a:p>
        <a:p>
          <a:r>
            <a:rPr lang="nb-NO" sz="800" dirty="0" smtClean="0"/>
            <a:t>Heidi Kristin Wallumrød</a:t>
          </a:r>
        </a:p>
        <a:p>
          <a:endParaRPr lang="nb-NO" sz="1100" dirty="0">
            <a:solidFill>
              <a:schemeClr val="tx1"/>
            </a:solidFill>
          </a:endParaRPr>
        </a:p>
      </dgm:t>
    </dgm:pt>
    <dgm:pt modelId="{2E7B18DB-8A59-479C-AF9D-372C74C194FB}" type="parTrans" cxnId="{A0B0EE26-A5FA-4828-869F-A231F74DC164}">
      <dgm:prSet/>
      <dgm:spPr/>
      <dgm:t>
        <a:bodyPr/>
        <a:lstStyle/>
        <a:p>
          <a:endParaRPr lang="nb-NO" sz="1400"/>
        </a:p>
      </dgm:t>
    </dgm:pt>
    <dgm:pt modelId="{25963536-6703-41D7-979D-33F1A6621834}" type="sibTrans" cxnId="{A0B0EE26-A5FA-4828-869F-A231F74DC164}">
      <dgm:prSet/>
      <dgm:spPr/>
      <dgm:t>
        <a:bodyPr/>
        <a:lstStyle/>
        <a:p>
          <a:endParaRPr lang="nb-NO" sz="1400"/>
        </a:p>
      </dgm:t>
    </dgm:pt>
    <dgm:pt modelId="{3B0BCFC6-9CC5-4726-BEA1-F2DCFBD95463}">
      <dgm:prSet custT="1"/>
      <dgm:spPr/>
      <dgm:t>
        <a:bodyPr/>
        <a:lstStyle/>
        <a:p>
          <a:r>
            <a:rPr lang="nb-NO" sz="1200" dirty="0" smtClean="0"/>
            <a:t>EBBESTAD BARNEHAGE</a:t>
          </a:r>
        </a:p>
        <a:p>
          <a:r>
            <a:rPr lang="nb-NO" sz="1100" dirty="0" smtClean="0"/>
            <a:t>Styrer        Anita Tuhus</a:t>
          </a:r>
          <a:endParaRPr lang="nb-NO" sz="1100" dirty="0"/>
        </a:p>
      </dgm:t>
    </dgm:pt>
    <dgm:pt modelId="{CB56FC0D-E788-40F9-BCF2-30A45EFFBD48}" type="parTrans" cxnId="{58947AF1-6087-4779-94D0-FF740E97B45E}">
      <dgm:prSet/>
      <dgm:spPr/>
      <dgm:t>
        <a:bodyPr/>
        <a:lstStyle/>
        <a:p>
          <a:endParaRPr lang="nb-NO" sz="1400"/>
        </a:p>
      </dgm:t>
    </dgm:pt>
    <dgm:pt modelId="{77EDC5FE-F29E-4C92-AB17-25F4CC1E5F61}" type="sibTrans" cxnId="{58947AF1-6087-4779-94D0-FF740E97B45E}">
      <dgm:prSet/>
      <dgm:spPr/>
      <dgm:t>
        <a:bodyPr/>
        <a:lstStyle/>
        <a:p>
          <a:endParaRPr lang="nb-NO" sz="1400"/>
        </a:p>
      </dgm:t>
    </dgm:pt>
    <dgm:pt modelId="{79D92DBB-CD33-466F-B134-97EAF1DA80E4}">
      <dgm:prSet custT="1"/>
      <dgm:spPr/>
      <dgm:t>
        <a:bodyPr/>
        <a:lstStyle/>
        <a:p>
          <a:r>
            <a:rPr lang="nb-NO" sz="1200" dirty="0" smtClean="0"/>
            <a:t>BERGER BARNEHAGE</a:t>
          </a:r>
        </a:p>
        <a:p>
          <a:r>
            <a:rPr lang="nb-NO" sz="1100" dirty="0" smtClean="0"/>
            <a:t>Styrer        Bente Haukeland</a:t>
          </a:r>
          <a:endParaRPr lang="nb-NO" sz="1100" dirty="0"/>
        </a:p>
      </dgm:t>
    </dgm:pt>
    <dgm:pt modelId="{5FCE58CA-1E4F-4E26-864B-64C1B87CB654}" type="parTrans" cxnId="{96E9734B-B879-4B2C-A66B-6447FE1076BC}">
      <dgm:prSet/>
      <dgm:spPr/>
      <dgm:t>
        <a:bodyPr/>
        <a:lstStyle/>
        <a:p>
          <a:endParaRPr lang="nb-NO" sz="1400"/>
        </a:p>
      </dgm:t>
    </dgm:pt>
    <dgm:pt modelId="{6EE5231A-BAD9-4A3D-A55B-A070FED276EF}" type="sibTrans" cxnId="{96E9734B-B879-4B2C-A66B-6447FE1076BC}">
      <dgm:prSet/>
      <dgm:spPr/>
      <dgm:t>
        <a:bodyPr/>
        <a:lstStyle/>
        <a:p>
          <a:endParaRPr lang="nb-NO" sz="1400"/>
        </a:p>
      </dgm:t>
    </dgm:pt>
    <dgm:pt modelId="{D1041412-943D-410C-B78B-71AB5B8E04E0}">
      <dgm:prSet custT="1"/>
      <dgm:spPr/>
      <dgm:t>
        <a:bodyPr/>
        <a:lstStyle/>
        <a:p>
          <a:r>
            <a:rPr lang="nb-NO" sz="1200" baseline="0" dirty="0" smtClean="0"/>
            <a:t>SVELVIK KULTUR-SKOLE</a:t>
          </a:r>
        </a:p>
        <a:p>
          <a:r>
            <a:rPr lang="nb-NO" sz="1100" baseline="0" dirty="0" smtClean="0"/>
            <a:t>Rektor   Torstein Kristiansen</a:t>
          </a:r>
          <a:endParaRPr lang="nb-NO" sz="1100" baseline="0" dirty="0"/>
        </a:p>
      </dgm:t>
    </dgm:pt>
    <dgm:pt modelId="{18D30459-03D7-49F0-9AFF-FD0FD4D913C8}" type="parTrans" cxnId="{5B96625E-2219-46B4-88A7-5597847F36D1}">
      <dgm:prSet/>
      <dgm:spPr/>
      <dgm:t>
        <a:bodyPr/>
        <a:lstStyle/>
        <a:p>
          <a:endParaRPr lang="nb-NO"/>
        </a:p>
      </dgm:t>
    </dgm:pt>
    <dgm:pt modelId="{00CCBAEE-DBC8-4A11-B7ED-7989F30DAA17}" type="sibTrans" cxnId="{5B96625E-2219-46B4-88A7-5597847F36D1}">
      <dgm:prSet/>
      <dgm:spPr/>
      <dgm:t>
        <a:bodyPr/>
        <a:lstStyle/>
        <a:p>
          <a:endParaRPr lang="nb-NO"/>
        </a:p>
      </dgm:t>
    </dgm:pt>
    <dgm:pt modelId="{9095EAE3-F4D3-4F90-B7A4-CC4F17424506}" type="asst">
      <dgm:prSet custT="1"/>
      <dgm:spPr/>
      <dgm:t>
        <a:bodyPr/>
        <a:lstStyle/>
        <a:p>
          <a:r>
            <a:rPr lang="nb-NO" sz="1200" dirty="0" smtClean="0"/>
            <a:t>PP-TJENESTE</a:t>
          </a:r>
        </a:p>
        <a:p>
          <a:r>
            <a:rPr lang="nb-NO" sz="1100" dirty="0" smtClean="0"/>
            <a:t>Avdelingsleder    </a:t>
          </a:r>
          <a:r>
            <a:rPr lang="nb-NO" sz="1100" dirty="0" err="1" smtClean="0"/>
            <a:t>Shery</a:t>
          </a:r>
          <a:r>
            <a:rPr lang="nb-NO" sz="1100" dirty="0" smtClean="0"/>
            <a:t> </a:t>
          </a:r>
          <a:r>
            <a:rPr lang="nb-NO" sz="1100" dirty="0" err="1" smtClean="0"/>
            <a:t>Namwar</a:t>
          </a:r>
          <a:endParaRPr lang="nb-NO" sz="1100" dirty="0"/>
        </a:p>
      </dgm:t>
    </dgm:pt>
    <dgm:pt modelId="{44AC8A58-6E03-46F6-9DFA-8A56A9F05002}" type="parTrans" cxnId="{DE0AEE39-355F-4ACA-A31F-724C602015EB}">
      <dgm:prSet/>
      <dgm:spPr/>
      <dgm:t>
        <a:bodyPr/>
        <a:lstStyle/>
        <a:p>
          <a:endParaRPr lang="nb-NO"/>
        </a:p>
      </dgm:t>
    </dgm:pt>
    <dgm:pt modelId="{99A265E0-F20E-46DD-BCCC-549C2F5489EA}" type="sibTrans" cxnId="{DE0AEE39-355F-4ACA-A31F-724C602015EB}">
      <dgm:prSet/>
      <dgm:spPr/>
      <dgm:t>
        <a:bodyPr/>
        <a:lstStyle/>
        <a:p>
          <a:endParaRPr lang="nb-NO"/>
        </a:p>
      </dgm:t>
    </dgm:pt>
    <dgm:pt modelId="{1C10D37C-B3F6-4108-A163-0305C011E508}" type="pres">
      <dgm:prSet presAssocID="{47B8E533-579C-4E50-9DEB-6FF674F08EB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68500752-907D-44B7-8466-11FF398FE2B3}" type="pres">
      <dgm:prSet presAssocID="{D2E86A20-44A2-4EAC-90C3-7D7AAD5BF90A}" presName="hierRoot1" presStyleCnt="0">
        <dgm:presLayoutVars>
          <dgm:hierBranch val="init"/>
        </dgm:presLayoutVars>
      </dgm:prSet>
      <dgm:spPr/>
    </dgm:pt>
    <dgm:pt modelId="{E834AE1B-46E0-4CF3-B47D-CF30C0E9E3E9}" type="pres">
      <dgm:prSet presAssocID="{D2E86A20-44A2-4EAC-90C3-7D7AAD5BF90A}" presName="rootComposite1" presStyleCnt="0"/>
      <dgm:spPr/>
    </dgm:pt>
    <dgm:pt modelId="{5D8EEC7A-E5E4-4A53-BC6C-92F9AF2B0950}" type="pres">
      <dgm:prSet presAssocID="{D2E86A20-44A2-4EAC-90C3-7D7AAD5BF90A}" presName="rootText1" presStyleLbl="node0" presStyleIdx="0" presStyleCnt="1" custScaleX="183757" custScaleY="22163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2214504-EB93-4154-BA17-AA1E5C53A650}" type="pres">
      <dgm:prSet presAssocID="{D2E86A20-44A2-4EAC-90C3-7D7AAD5BF90A}" presName="rootConnector1" presStyleLbl="node1" presStyleIdx="0" presStyleCnt="0"/>
      <dgm:spPr/>
      <dgm:t>
        <a:bodyPr/>
        <a:lstStyle/>
        <a:p>
          <a:endParaRPr lang="nb-NO"/>
        </a:p>
      </dgm:t>
    </dgm:pt>
    <dgm:pt modelId="{43F5A47C-5863-4B34-A512-B57AB0A99D0F}" type="pres">
      <dgm:prSet presAssocID="{D2E86A20-44A2-4EAC-90C3-7D7AAD5BF90A}" presName="hierChild2" presStyleCnt="0"/>
      <dgm:spPr/>
    </dgm:pt>
    <dgm:pt modelId="{B7D92129-BE98-4162-8407-D9ECC5C669DB}" type="pres">
      <dgm:prSet presAssocID="{AE4D006E-D5C3-4C5A-9E3B-D5B2BCD1530C}" presName="Name37" presStyleLbl="parChTrans1D2" presStyleIdx="0" presStyleCnt="10"/>
      <dgm:spPr/>
      <dgm:t>
        <a:bodyPr/>
        <a:lstStyle/>
        <a:p>
          <a:endParaRPr lang="nb-NO"/>
        </a:p>
      </dgm:t>
    </dgm:pt>
    <dgm:pt modelId="{2B16C058-7308-4361-B5B3-37B115B5B6D2}" type="pres">
      <dgm:prSet presAssocID="{4E0C9E95-BB08-46F0-B32E-F96A13633BDE}" presName="hierRoot2" presStyleCnt="0">
        <dgm:presLayoutVars>
          <dgm:hierBranch val="init"/>
        </dgm:presLayoutVars>
      </dgm:prSet>
      <dgm:spPr/>
    </dgm:pt>
    <dgm:pt modelId="{A0FD9166-BC68-45AF-BBC9-C64A761AE65D}" type="pres">
      <dgm:prSet presAssocID="{4E0C9E95-BB08-46F0-B32E-F96A13633BDE}" presName="rootComposite" presStyleCnt="0"/>
      <dgm:spPr/>
    </dgm:pt>
    <dgm:pt modelId="{AA8671E8-06FF-4455-A53D-8F2C0AC40F68}" type="pres">
      <dgm:prSet presAssocID="{4E0C9E95-BB08-46F0-B32E-F96A13633BDE}" presName="rootText" presStyleLbl="node2" presStyleIdx="0" presStyleCnt="8" custScaleX="111197" custScaleY="32905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681A7E1-3CED-42BC-A086-B801FC9E7EE9}" type="pres">
      <dgm:prSet presAssocID="{4E0C9E95-BB08-46F0-B32E-F96A13633BDE}" presName="rootConnector" presStyleLbl="node2" presStyleIdx="0" presStyleCnt="8"/>
      <dgm:spPr/>
      <dgm:t>
        <a:bodyPr/>
        <a:lstStyle/>
        <a:p>
          <a:endParaRPr lang="nb-NO"/>
        </a:p>
      </dgm:t>
    </dgm:pt>
    <dgm:pt modelId="{6361A749-E6FB-4F50-9BF3-C1F2B1D9CA20}" type="pres">
      <dgm:prSet presAssocID="{4E0C9E95-BB08-46F0-B32E-F96A13633BDE}" presName="hierChild4" presStyleCnt="0"/>
      <dgm:spPr/>
    </dgm:pt>
    <dgm:pt modelId="{29E238F8-C46F-421D-9925-FF3CA258471F}" type="pres">
      <dgm:prSet presAssocID="{4E0C9E95-BB08-46F0-B32E-F96A13633BDE}" presName="hierChild5" presStyleCnt="0"/>
      <dgm:spPr/>
    </dgm:pt>
    <dgm:pt modelId="{607757A6-22C7-4CA2-A0F6-846DF0F08918}" type="pres">
      <dgm:prSet presAssocID="{6A5EA174-ED30-4EA0-A509-DA8472087C50}" presName="Name37" presStyleLbl="parChTrans1D2" presStyleIdx="1" presStyleCnt="10"/>
      <dgm:spPr/>
      <dgm:t>
        <a:bodyPr/>
        <a:lstStyle/>
        <a:p>
          <a:endParaRPr lang="nb-NO"/>
        </a:p>
      </dgm:t>
    </dgm:pt>
    <dgm:pt modelId="{A27C0D8D-9BAE-404B-8D6A-8B70DA09FA33}" type="pres">
      <dgm:prSet presAssocID="{7093A094-FB28-4005-A2B9-803DCB4B5AC1}" presName="hierRoot2" presStyleCnt="0">
        <dgm:presLayoutVars>
          <dgm:hierBranch val="init"/>
        </dgm:presLayoutVars>
      </dgm:prSet>
      <dgm:spPr/>
    </dgm:pt>
    <dgm:pt modelId="{C9BED835-F13C-457D-8829-14701B21832E}" type="pres">
      <dgm:prSet presAssocID="{7093A094-FB28-4005-A2B9-803DCB4B5AC1}" presName="rootComposite" presStyleCnt="0"/>
      <dgm:spPr/>
    </dgm:pt>
    <dgm:pt modelId="{038973D0-F063-4FF3-98F1-BA1EE5920A81}" type="pres">
      <dgm:prSet presAssocID="{7093A094-FB28-4005-A2B9-803DCB4B5AC1}" presName="rootText" presStyleLbl="node2" presStyleIdx="1" presStyleCnt="8" custScaleX="119540" custScaleY="32905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8FCC3AB-90AB-4486-A343-7ED2838EC6DA}" type="pres">
      <dgm:prSet presAssocID="{7093A094-FB28-4005-A2B9-803DCB4B5AC1}" presName="rootConnector" presStyleLbl="node2" presStyleIdx="1" presStyleCnt="8"/>
      <dgm:spPr/>
      <dgm:t>
        <a:bodyPr/>
        <a:lstStyle/>
        <a:p>
          <a:endParaRPr lang="nb-NO"/>
        </a:p>
      </dgm:t>
    </dgm:pt>
    <dgm:pt modelId="{3DFA5C57-9A61-4C01-A52E-AE7ED2E9691E}" type="pres">
      <dgm:prSet presAssocID="{7093A094-FB28-4005-A2B9-803DCB4B5AC1}" presName="hierChild4" presStyleCnt="0"/>
      <dgm:spPr/>
    </dgm:pt>
    <dgm:pt modelId="{29940C17-E97A-413C-86D2-258C459A230F}" type="pres">
      <dgm:prSet presAssocID="{7093A094-FB28-4005-A2B9-803DCB4B5AC1}" presName="hierChild5" presStyleCnt="0"/>
      <dgm:spPr/>
    </dgm:pt>
    <dgm:pt modelId="{56437CDA-7233-463F-9386-A18F5B7E3926}" type="pres">
      <dgm:prSet presAssocID="{6E66022C-ABA8-4ADD-AD11-48C1A5E35309}" presName="Name37" presStyleLbl="parChTrans1D2" presStyleIdx="2" presStyleCnt="10"/>
      <dgm:spPr/>
      <dgm:t>
        <a:bodyPr/>
        <a:lstStyle/>
        <a:p>
          <a:endParaRPr lang="nb-NO"/>
        </a:p>
      </dgm:t>
    </dgm:pt>
    <dgm:pt modelId="{BC8567C0-BB9D-46FF-8653-02862D4065BF}" type="pres">
      <dgm:prSet presAssocID="{460C15CD-9609-4513-AB55-6F7248168C01}" presName="hierRoot2" presStyleCnt="0">
        <dgm:presLayoutVars>
          <dgm:hierBranch val="init"/>
        </dgm:presLayoutVars>
      </dgm:prSet>
      <dgm:spPr/>
    </dgm:pt>
    <dgm:pt modelId="{BE0F5350-1EA6-4271-9380-87F55C6163DA}" type="pres">
      <dgm:prSet presAssocID="{460C15CD-9609-4513-AB55-6F7248168C01}" presName="rootComposite" presStyleCnt="0"/>
      <dgm:spPr/>
    </dgm:pt>
    <dgm:pt modelId="{ED2F2C02-95E3-40DD-A654-4E61058ABE8D}" type="pres">
      <dgm:prSet presAssocID="{460C15CD-9609-4513-AB55-6F7248168C01}" presName="rootText" presStyleLbl="node2" presStyleIdx="2" presStyleCnt="8" custScaleX="115435" custScaleY="32905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A6EC850-3E47-4D75-A497-F8BD8331F9C9}" type="pres">
      <dgm:prSet presAssocID="{460C15CD-9609-4513-AB55-6F7248168C01}" presName="rootConnector" presStyleLbl="node2" presStyleIdx="2" presStyleCnt="8"/>
      <dgm:spPr/>
      <dgm:t>
        <a:bodyPr/>
        <a:lstStyle/>
        <a:p>
          <a:endParaRPr lang="nb-NO"/>
        </a:p>
      </dgm:t>
    </dgm:pt>
    <dgm:pt modelId="{D82B4CA3-7A87-497D-86DE-C34A6CC316EA}" type="pres">
      <dgm:prSet presAssocID="{460C15CD-9609-4513-AB55-6F7248168C01}" presName="hierChild4" presStyleCnt="0"/>
      <dgm:spPr/>
    </dgm:pt>
    <dgm:pt modelId="{65A42CB0-B083-4008-BF27-820CD73E7A6A}" type="pres">
      <dgm:prSet presAssocID="{460C15CD-9609-4513-AB55-6F7248168C01}" presName="hierChild5" presStyleCnt="0"/>
      <dgm:spPr/>
    </dgm:pt>
    <dgm:pt modelId="{8C59115A-4C18-4143-969C-EF9B24B01E59}" type="pres">
      <dgm:prSet presAssocID="{1AEDE15C-6F4D-44E9-9A50-11AEBEBDACD4}" presName="Name37" presStyleLbl="parChTrans1D2" presStyleIdx="3" presStyleCnt="10"/>
      <dgm:spPr/>
      <dgm:t>
        <a:bodyPr/>
        <a:lstStyle/>
        <a:p>
          <a:endParaRPr lang="nb-NO"/>
        </a:p>
      </dgm:t>
    </dgm:pt>
    <dgm:pt modelId="{3644D95E-3B67-4BAA-A4AC-B968AF571D47}" type="pres">
      <dgm:prSet presAssocID="{FBD15038-945B-4D67-961E-FBA54DFF2481}" presName="hierRoot2" presStyleCnt="0">
        <dgm:presLayoutVars>
          <dgm:hierBranch val="init"/>
        </dgm:presLayoutVars>
      </dgm:prSet>
      <dgm:spPr/>
    </dgm:pt>
    <dgm:pt modelId="{3F19CD79-E772-4FCF-ABFD-0B59A7110C4C}" type="pres">
      <dgm:prSet presAssocID="{FBD15038-945B-4D67-961E-FBA54DFF2481}" presName="rootComposite" presStyleCnt="0"/>
      <dgm:spPr/>
    </dgm:pt>
    <dgm:pt modelId="{A6A0C095-2752-4E9B-A437-0C5BC0B501F8}" type="pres">
      <dgm:prSet presAssocID="{FBD15038-945B-4D67-961E-FBA54DFF2481}" presName="rootText" presStyleLbl="node2" presStyleIdx="3" presStyleCnt="8" custScaleX="118245" custScaleY="32905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2621476-A055-430E-9E68-2BFD03E7C6A3}" type="pres">
      <dgm:prSet presAssocID="{FBD15038-945B-4D67-961E-FBA54DFF2481}" presName="rootConnector" presStyleLbl="node2" presStyleIdx="3" presStyleCnt="8"/>
      <dgm:spPr/>
      <dgm:t>
        <a:bodyPr/>
        <a:lstStyle/>
        <a:p>
          <a:endParaRPr lang="nb-NO"/>
        </a:p>
      </dgm:t>
    </dgm:pt>
    <dgm:pt modelId="{5CBF5602-69E8-4834-9097-0E96D24D3E21}" type="pres">
      <dgm:prSet presAssocID="{FBD15038-945B-4D67-961E-FBA54DFF2481}" presName="hierChild4" presStyleCnt="0"/>
      <dgm:spPr/>
    </dgm:pt>
    <dgm:pt modelId="{DC534074-A7DB-4C93-BE9D-E499A4D9882F}" type="pres">
      <dgm:prSet presAssocID="{FBD15038-945B-4D67-961E-FBA54DFF2481}" presName="hierChild5" presStyleCnt="0"/>
      <dgm:spPr/>
    </dgm:pt>
    <dgm:pt modelId="{722673F2-AF80-43CD-9F81-003EB442CC41}" type="pres">
      <dgm:prSet presAssocID="{2E7B18DB-8A59-479C-AF9D-372C74C194FB}" presName="Name37" presStyleLbl="parChTrans1D2" presStyleIdx="4" presStyleCnt="10"/>
      <dgm:spPr/>
      <dgm:t>
        <a:bodyPr/>
        <a:lstStyle/>
        <a:p>
          <a:endParaRPr lang="nb-NO"/>
        </a:p>
      </dgm:t>
    </dgm:pt>
    <dgm:pt modelId="{7D69D098-D434-44C5-8ED4-8401956F1442}" type="pres">
      <dgm:prSet presAssocID="{75127456-B3CA-476E-BA91-6C0AADBD8C54}" presName="hierRoot2" presStyleCnt="0">
        <dgm:presLayoutVars>
          <dgm:hierBranch val="init"/>
        </dgm:presLayoutVars>
      </dgm:prSet>
      <dgm:spPr/>
    </dgm:pt>
    <dgm:pt modelId="{82219AFD-9B05-4D58-86CA-9E8FAAE12B54}" type="pres">
      <dgm:prSet presAssocID="{75127456-B3CA-476E-BA91-6C0AADBD8C54}" presName="rootComposite" presStyleCnt="0"/>
      <dgm:spPr/>
    </dgm:pt>
    <dgm:pt modelId="{FA7EDD77-13B6-45C1-B8FE-1E105D4F09FB}" type="pres">
      <dgm:prSet presAssocID="{75127456-B3CA-476E-BA91-6C0AADBD8C54}" presName="rootText" presStyleLbl="node2" presStyleIdx="4" presStyleCnt="8" custScaleX="118858" custScaleY="33737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A4DAFA6-2B17-461E-AB4A-D42B3BE4E143}" type="pres">
      <dgm:prSet presAssocID="{75127456-B3CA-476E-BA91-6C0AADBD8C54}" presName="rootConnector" presStyleLbl="node2" presStyleIdx="4" presStyleCnt="8"/>
      <dgm:spPr/>
      <dgm:t>
        <a:bodyPr/>
        <a:lstStyle/>
        <a:p>
          <a:endParaRPr lang="nb-NO"/>
        </a:p>
      </dgm:t>
    </dgm:pt>
    <dgm:pt modelId="{C0F860D4-3CA6-4359-A97C-BE2D3CBF5862}" type="pres">
      <dgm:prSet presAssocID="{75127456-B3CA-476E-BA91-6C0AADBD8C54}" presName="hierChild4" presStyleCnt="0"/>
      <dgm:spPr/>
    </dgm:pt>
    <dgm:pt modelId="{29DFADAF-3890-4D94-8722-4FDDFE91ADFE}" type="pres">
      <dgm:prSet presAssocID="{75127456-B3CA-476E-BA91-6C0AADBD8C54}" presName="hierChild5" presStyleCnt="0"/>
      <dgm:spPr/>
    </dgm:pt>
    <dgm:pt modelId="{85310B82-A0B5-4968-935A-837200FEEBF5}" type="pres">
      <dgm:prSet presAssocID="{CB56FC0D-E788-40F9-BCF2-30A45EFFBD48}" presName="Name37" presStyleLbl="parChTrans1D2" presStyleIdx="5" presStyleCnt="10"/>
      <dgm:spPr/>
      <dgm:t>
        <a:bodyPr/>
        <a:lstStyle/>
        <a:p>
          <a:endParaRPr lang="nb-NO"/>
        </a:p>
      </dgm:t>
    </dgm:pt>
    <dgm:pt modelId="{142153FC-6E9C-4B51-9801-D5BFB62278AD}" type="pres">
      <dgm:prSet presAssocID="{3B0BCFC6-9CC5-4726-BEA1-F2DCFBD95463}" presName="hierRoot2" presStyleCnt="0">
        <dgm:presLayoutVars>
          <dgm:hierBranch val="init"/>
        </dgm:presLayoutVars>
      </dgm:prSet>
      <dgm:spPr/>
    </dgm:pt>
    <dgm:pt modelId="{4812572C-96C7-46C8-B2B8-FCD200FDCEC6}" type="pres">
      <dgm:prSet presAssocID="{3B0BCFC6-9CC5-4726-BEA1-F2DCFBD95463}" presName="rootComposite" presStyleCnt="0"/>
      <dgm:spPr/>
    </dgm:pt>
    <dgm:pt modelId="{758F0543-F4C3-46BE-A842-3BA3FAA9AF18}" type="pres">
      <dgm:prSet presAssocID="{3B0BCFC6-9CC5-4726-BEA1-F2DCFBD95463}" presName="rootText" presStyleLbl="node2" presStyleIdx="5" presStyleCnt="8" custScaleX="117936" custScaleY="33199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9D0D55E-EEA4-4D2A-8C5B-00EE8A485EE1}" type="pres">
      <dgm:prSet presAssocID="{3B0BCFC6-9CC5-4726-BEA1-F2DCFBD95463}" presName="rootConnector" presStyleLbl="node2" presStyleIdx="5" presStyleCnt="8"/>
      <dgm:spPr/>
      <dgm:t>
        <a:bodyPr/>
        <a:lstStyle/>
        <a:p>
          <a:endParaRPr lang="nb-NO"/>
        </a:p>
      </dgm:t>
    </dgm:pt>
    <dgm:pt modelId="{45BD88E1-074A-4DB0-96AD-6FFF6838FC4E}" type="pres">
      <dgm:prSet presAssocID="{3B0BCFC6-9CC5-4726-BEA1-F2DCFBD95463}" presName="hierChild4" presStyleCnt="0"/>
      <dgm:spPr/>
    </dgm:pt>
    <dgm:pt modelId="{27D3AF6C-44B8-4828-BF55-36B8E9D374B2}" type="pres">
      <dgm:prSet presAssocID="{3B0BCFC6-9CC5-4726-BEA1-F2DCFBD95463}" presName="hierChild5" presStyleCnt="0"/>
      <dgm:spPr/>
    </dgm:pt>
    <dgm:pt modelId="{2056D986-8E64-42B4-B272-EA097A19D4C9}" type="pres">
      <dgm:prSet presAssocID="{5FCE58CA-1E4F-4E26-864B-64C1B87CB654}" presName="Name37" presStyleLbl="parChTrans1D2" presStyleIdx="6" presStyleCnt="10"/>
      <dgm:spPr/>
      <dgm:t>
        <a:bodyPr/>
        <a:lstStyle/>
        <a:p>
          <a:endParaRPr lang="nb-NO"/>
        </a:p>
      </dgm:t>
    </dgm:pt>
    <dgm:pt modelId="{A53E6543-783E-4C05-A7A5-8921261E0A5C}" type="pres">
      <dgm:prSet presAssocID="{79D92DBB-CD33-466F-B134-97EAF1DA80E4}" presName="hierRoot2" presStyleCnt="0">
        <dgm:presLayoutVars>
          <dgm:hierBranch val="init"/>
        </dgm:presLayoutVars>
      </dgm:prSet>
      <dgm:spPr/>
    </dgm:pt>
    <dgm:pt modelId="{264885EC-D21F-41A7-9F85-7B447B343A87}" type="pres">
      <dgm:prSet presAssocID="{79D92DBB-CD33-466F-B134-97EAF1DA80E4}" presName="rootComposite" presStyleCnt="0"/>
      <dgm:spPr/>
    </dgm:pt>
    <dgm:pt modelId="{F0381B80-908A-4671-9294-5F127AECD4D2}" type="pres">
      <dgm:prSet presAssocID="{79D92DBB-CD33-466F-B134-97EAF1DA80E4}" presName="rootText" presStyleLbl="node2" presStyleIdx="6" presStyleCnt="8" custScaleX="128178" custScaleY="32746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FB02765-54AC-4214-8C20-A7A8DF203D9D}" type="pres">
      <dgm:prSet presAssocID="{79D92DBB-CD33-466F-B134-97EAF1DA80E4}" presName="rootConnector" presStyleLbl="node2" presStyleIdx="6" presStyleCnt="8"/>
      <dgm:spPr/>
      <dgm:t>
        <a:bodyPr/>
        <a:lstStyle/>
        <a:p>
          <a:endParaRPr lang="nb-NO"/>
        </a:p>
      </dgm:t>
    </dgm:pt>
    <dgm:pt modelId="{5825F33A-2091-4A22-B7A3-EF807F304880}" type="pres">
      <dgm:prSet presAssocID="{79D92DBB-CD33-466F-B134-97EAF1DA80E4}" presName="hierChild4" presStyleCnt="0"/>
      <dgm:spPr/>
    </dgm:pt>
    <dgm:pt modelId="{14E9F5BA-094C-43F8-A4CA-8309206E3325}" type="pres">
      <dgm:prSet presAssocID="{79D92DBB-CD33-466F-B134-97EAF1DA80E4}" presName="hierChild5" presStyleCnt="0"/>
      <dgm:spPr/>
    </dgm:pt>
    <dgm:pt modelId="{56D81FF2-10F1-492F-838C-21265628DBE6}" type="pres">
      <dgm:prSet presAssocID="{18D30459-03D7-49F0-9AFF-FD0FD4D913C8}" presName="Name37" presStyleLbl="parChTrans1D2" presStyleIdx="7" presStyleCnt="10"/>
      <dgm:spPr/>
      <dgm:t>
        <a:bodyPr/>
        <a:lstStyle/>
        <a:p>
          <a:endParaRPr lang="nb-NO"/>
        </a:p>
      </dgm:t>
    </dgm:pt>
    <dgm:pt modelId="{60B0100E-A3F1-4923-AF92-D7BD755EFF5C}" type="pres">
      <dgm:prSet presAssocID="{D1041412-943D-410C-B78B-71AB5B8E04E0}" presName="hierRoot2" presStyleCnt="0">
        <dgm:presLayoutVars>
          <dgm:hierBranch val="init"/>
        </dgm:presLayoutVars>
      </dgm:prSet>
      <dgm:spPr/>
    </dgm:pt>
    <dgm:pt modelId="{8C92DC5A-6BFE-4ED3-85B5-8136A17F889A}" type="pres">
      <dgm:prSet presAssocID="{D1041412-943D-410C-B78B-71AB5B8E04E0}" presName="rootComposite" presStyleCnt="0"/>
      <dgm:spPr/>
    </dgm:pt>
    <dgm:pt modelId="{CC4FF0E6-30B2-4956-834E-A1CF7823C746}" type="pres">
      <dgm:prSet presAssocID="{D1041412-943D-410C-B78B-71AB5B8E04E0}" presName="rootText" presStyleLbl="node2" presStyleIdx="7" presStyleCnt="8" custScaleX="109742" custScaleY="32746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3639C6E-3DBB-402F-BE53-C05B479B3F37}" type="pres">
      <dgm:prSet presAssocID="{D1041412-943D-410C-B78B-71AB5B8E04E0}" presName="rootConnector" presStyleLbl="node2" presStyleIdx="7" presStyleCnt="8"/>
      <dgm:spPr/>
      <dgm:t>
        <a:bodyPr/>
        <a:lstStyle/>
        <a:p>
          <a:endParaRPr lang="nb-NO"/>
        </a:p>
      </dgm:t>
    </dgm:pt>
    <dgm:pt modelId="{3C22C558-C9E6-44E7-96F5-81A7F957B30F}" type="pres">
      <dgm:prSet presAssocID="{D1041412-943D-410C-B78B-71AB5B8E04E0}" presName="hierChild4" presStyleCnt="0"/>
      <dgm:spPr/>
    </dgm:pt>
    <dgm:pt modelId="{BEA8A962-9291-4F6F-BF02-84D1E8DFB00C}" type="pres">
      <dgm:prSet presAssocID="{D1041412-943D-410C-B78B-71AB5B8E04E0}" presName="hierChild5" presStyleCnt="0"/>
      <dgm:spPr/>
    </dgm:pt>
    <dgm:pt modelId="{1D6A6F16-61E7-497D-A0CB-26B4E450CC5B}" type="pres">
      <dgm:prSet presAssocID="{D2E86A20-44A2-4EAC-90C3-7D7AAD5BF90A}" presName="hierChild3" presStyleCnt="0"/>
      <dgm:spPr/>
    </dgm:pt>
    <dgm:pt modelId="{F93194F3-A95B-4197-A991-BE4B7D9B1EEF}" type="pres">
      <dgm:prSet presAssocID="{D2E54BF6-B19E-4870-A742-E8FC47987316}" presName="Name111" presStyleLbl="parChTrans1D2" presStyleIdx="8" presStyleCnt="10"/>
      <dgm:spPr/>
      <dgm:t>
        <a:bodyPr/>
        <a:lstStyle/>
        <a:p>
          <a:endParaRPr lang="nb-NO"/>
        </a:p>
      </dgm:t>
    </dgm:pt>
    <dgm:pt modelId="{6C48E8D0-DAD1-4A6D-9438-897311A91908}" type="pres">
      <dgm:prSet presAssocID="{D5B97D02-2238-480E-AA2D-DFD9C8C82C4B}" presName="hierRoot3" presStyleCnt="0">
        <dgm:presLayoutVars>
          <dgm:hierBranch val="init"/>
        </dgm:presLayoutVars>
      </dgm:prSet>
      <dgm:spPr/>
    </dgm:pt>
    <dgm:pt modelId="{600B4AA6-E69F-4714-BBF7-9B109D0A2DFA}" type="pres">
      <dgm:prSet presAssocID="{D5B97D02-2238-480E-AA2D-DFD9C8C82C4B}" presName="rootComposite3" presStyleCnt="0"/>
      <dgm:spPr/>
    </dgm:pt>
    <dgm:pt modelId="{6F7B6A9A-A175-42C5-97B7-054CBE5E3208}" type="pres">
      <dgm:prSet presAssocID="{D5B97D02-2238-480E-AA2D-DFD9C8C82C4B}" presName="rootText3" presStyleLbl="asst1" presStyleIdx="0" presStyleCnt="2" custScaleX="172935" custScaleY="24705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FE87B07-F7A8-4E8A-AFEC-53A381927181}" type="pres">
      <dgm:prSet presAssocID="{D5B97D02-2238-480E-AA2D-DFD9C8C82C4B}" presName="rootConnector3" presStyleLbl="asst1" presStyleIdx="0" presStyleCnt="2"/>
      <dgm:spPr/>
      <dgm:t>
        <a:bodyPr/>
        <a:lstStyle/>
        <a:p>
          <a:endParaRPr lang="nb-NO"/>
        </a:p>
      </dgm:t>
    </dgm:pt>
    <dgm:pt modelId="{55F1D34F-E3A3-49CA-B9B2-4F5234B5E583}" type="pres">
      <dgm:prSet presAssocID="{D5B97D02-2238-480E-AA2D-DFD9C8C82C4B}" presName="hierChild6" presStyleCnt="0"/>
      <dgm:spPr/>
    </dgm:pt>
    <dgm:pt modelId="{DFB7B1A7-375B-45EA-931E-7DD0FB63E046}" type="pres">
      <dgm:prSet presAssocID="{D5B97D02-2238-480E-AA2D-DFD9C8C82C4B}" presName="hierChild7" presStyleCnt="0"/>
      <dgm:spPr/>
    </dgm:pt>
    <dgm:pt modelId="{B01E52F1-6804-4B1A-A735-98459C247364}" type="pres">
      <dgm:prSet presAssocID="{44AC8A58-6E03-46F6-9DFA-8A56A9F05002}" presName="Name111" presStyleLbl="parChTrans1D2" presStyleIdx="9" presStyleCnt="10"/>
      <dgm:spPr/>
      <dgm:t>
        <a:bodyPr/>
        <a:lstStyle/>
        <a:p>
          <a:endParaRPr lang="nb-NO"/>
        </a:p>
      </dgm:t>
    </dgm:pt>
    <dgm:pt modelId="{BCAA65EB-F164-48D2-B557-A5B335646B14}" type="pres">
      <dgm:prSet presAssocID="{9095EAE3-F4D3-4F90-B7A4-CC4F17424506}" presName="hierRoot3" presStyleCnt="0">
        <dgm:presLayoutVars>
          <dgm:hierBranch val="init"/>
        </dgm:presLayoutVars>
      </dgm:prSet>
      <dgm:spPr/>
    </dgm:pt>
    <dgm:pt modelId="{C13DA0F1-B5AB-4895-9D21-EA53293C07DE}" type="pres">
      <dgm:prSet presAssocID="{9095EAE3-F4D3-4F90-B7A4-CC4F17424506}" presName="rootComposite3" presStyleCnt="0"/>
      <dgm:spPr/>
    </dgm:pt>
    <dgm:pt modelId="{EB96B275-CF2F-4678-8441-620BC410F3C2}" type="pres">
      <dgm:prSet presAssocID="{9095EAE3-F4D3-4F90-B7A4-CC4F17424506}" presName="rootText3" presStyleLbl="asst1" presStyleIdx="1" presStyleCnt="2" custScaleX="172935" custScaleY="247050" custLinFactNeighborX="-707" custLinFactNeighborY="81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75ADBDD-F6C2-48C7-89BE-A8873C2C8D39}" type="pres">
      <dgm:prSet presAssocID="{9095EAE3-F4D3-4F90-B7A4-CC4F17424506}" presName="rootConnector3" presStyleLbl="asst1" presStyleIdx="1" presStyleCnt="2"/>
      <dgm:spPr/>
      <dgm:t>
        <a:bodyPr/>
        <a:lstStyle/>
        <a:p>
          <a:endParaRPr lang="nb-NO"/>
        </a:p>
      </dgm:t>
    </dgm:pt>
    <dgm:pt modelId="{E096107C-CF99-429D-BB05-8F9E695D4AE6}" type="pres">
      <dgm:prSet presAssocID="{9095EAE3-F4D3-4F90-B7A4-CC4F17424506}" presName="hierChild6" presStyleCnt="0"/>
      <dgm:spPr/>
    </dgm:pt>
    <dgm:pt modelId="{DEB4BA07-55E3-4EE9-B36F-9739A0AEB6F6}" type="pres">
      <dgm:prSet presAssocID="{9095EAE3-F4D3-4F90-B7A4-CC4F17424506}" presName="hierChild7" presStyleCnt="0"/>
      <dgm:spPr/>
    </dgm:pt>
  </dgm:ptLst>
  <dgm:cxnLst>
    <dgm:cxn modelId="{82566747-DAEF-4CFA-9D0A-908BAFA1DE16}" type="presOf" srcId="{FBD15038-945B-4D67-961E-FBA54DFF2481}" destId="{A6A0C095-2752-4E9B-A437-0C5BC0B501F8}" srcOrd="0" destOrd="0" presId="urn:microsoft.com/office/officeart/2005/8/layout/orgChart1"/>
    <dgm:cxn modelId="{9A5E327F-9DAE-492B-95AD-766CEEC7D353}" type="presOf" srcId="{D5B97D02-2238-480E-AA2D-DFD9C8C82C4B}" destId="{CFE87B07-F7A8-4E8A-AFEC-53A381927181}" srcOrd="1" destOrd="0" presId="urn:microsoft.com/office/officeart/2005/8/layout/orgChart1"/>
    <dgm:cxn modelId="{8B34673D-E7A0-41D3-95C4-65248FF1ECC5}" srcId="{D2E86A20-44A2-4EAC-90C3-7D7AAD5BF90A}" destId="{7093A094-FB28-4005-A2B9-803DCB4B5AC1}" srcOrd="1" destOrd="0" parTransId="{6A5EA174-ED30-4EA0-A509-DA8472087C50}" sibTransId="{496FBB5B-7459-4980-878C-4866DAB0D2B4}"/>
    <dgm:cxn modelId="{D71F7491-8222-4408-BA49-9806A3E20A7E}" type="presOf" srcId="{5FCE58CA-1E4F-4E26-864B-64C1B87CB654}" destId="{2056D986-8E64-42B4-B272-EA097A19D4C9}" srcOrd="0" destOrd="0" presId="urn:microsoft.com/office/officeart/2005/8/layout/orgChart1"/>
    <dgm:cxn modelId="{417F1C53-B41F-4E03-BEBB-D51D20BF2A28}" type="presOf" srcId="{44AC8A58-6E03-46F6-9DFA-8A56A9F05002}" destId="{B01E52F1-6804-4B1A-A735-98459C247364}" srcOrd="0" destOrd="0" presId="urn:microsoft.com/office/officeart/2005/8/layout/orgChart1"/>
    <dgm:cxn modelId="{7AFEC2B1-A785-488D-B9B8-EFA4BC71D3A1}" type="presOf" srcId="{9095EAE3-F4D3-4F90-B7A4-CC4F17424506}" destId="{F75ADBDD-F6C2-48C7-89BE-A8873C2C8D39}" srcOrd="1" destOrd="0" presId="urn:microsoft.com/office/officeart/2005/8/layout/orgChart1"/>
    <dgm:cxn modelId="{AF3266B1-AE7D-4856-AD4E-C822F0EBEA8E}" type="presOf" srcId="{47B8E533-579C-4E50-9DEB-6FF674F08EB2}" destId="{1C10D37C-B3F6-4108-A163-0305C011E508}" srcOrd="0" destOrd="0" presId="urn:microsoft.com/office/officeart/2005/8/layout/orgChart1"/>
    <dgm:cxn modelId="{96E9734B-B879-4B2C-A66B-6447FE1076BC}" srcId="{D2E86A20-44A2-4EAC-90C3-7D7AAD5BF90A}" destId="{79D92DBB-CD33-466F-B134-97EAF1DA80E4}" srcOrd="7" destOrd="0" parTransId="{5FCE58CA-1E4F-4E26-864B-64C1B87CB654}" sibTransId="{6EE5231A-BAD9-4A3D-A55B-A070FED276EF}"/>
    <dgm:cxn modelId="{9A381140-1DB5-4F41-9B4B-4E529B0D2DE8}" type="presOf" srcId="{75127456-B3CA-476E-BA91-6C0AADBD8C54}" destId="{7A4DAFA6-2B17-461E-AB4A-D42B3BE4E143}" srcOrd="1" destOrd="0" presId="urn:microsoft.com/office/officeart/2005/8/layout/orgChart1"/>
    <dgm:cxn modelId="{62CC7A33-05E9-4EEF-9E10-9A4DB3BB7BC0}" type="presOf" srcId="{D2E54BF6-B19E-4870-A742-E8FC47987316}" destId="{F93194F3-A95B-4197-A991-BE4B7D9B1EEF}" srcOrd="0" destOrd="0" presId="urn:microsoft.com/office/officeart/2005/8/layout/orgChart1"/>
    <dgm:cxn modelId="{856FF375-E1CC-4D15-A9E8-2A9F6BDC1B5E}" type="presOf" srcId="{6E66022C-ABA8-4ADD-AD11-48C1A5E35309}" destId="{56437CDA-7233-463F-9386-A18F5B7E3926}" srcOrd="0" destOrd="0" presId="urn:microsoft.com/office/officeart/2005/8/layout/orgChart1"/>
    <dgm:cxn modelId="{3C8E25AB-BBD4-4F24-A843-27CF2FFEF334}" type="presOf" srcId="{3B0BCFC6-9CC5-4726-BEA1-F2DCFBD95463}" destId="{99D0D55E-EEA4-4D2A-8C5B-00EE8A485EE1}" srcOrd="1" destOrd="0" presId="urn:microsoft.com/office/officeart/2005/8/layout/orgChart1"/>
    <dgm:cxn modelId="{F77E2A80-E310-48D0-BAD7-3660217781B5}" type="presOf" srcId="{AE4D006E-D5C3-4C5A-9E3B-D5B2BCD1530C}" destId="{B7D92129-BE98-4162-8407-D9ECC5C669DB}" srcOrd="0" destOrd="0" presId="urn:microsoft.com/office/officeart/2005/8/layout/orgChart1"/>
    <dgm:cxn modelId="{91956FD7-B08A-4CB8-915D-A29A46B7C5AF}" type="presOf" srcId="{460C15CD-9609-4513-AB55-6F7248168C01}" destId="{ED2F2C02-95E3-40DD-A654-4E61058ABE8D}" srcOrd="0" destOrd="0" presId="urn:microsoft.com/office/officeart/2005/8/layout/orgChart1"/>
    <dgm:cxn modelId="{B7653265-7FCD-41D3-8A01-B9F96BFF6FDA}" type="presOf" srcId="{18D30459-03D7-49F0-9AFF-FD0FD4D913C8}" destId="{56D81FF2-10F1-492F-838C-21265628DBE6}" srcOrd="0" destOrd="0" presId="urn:microsoft.com/office/officeart/2005/8/layout/orgChart1"/>
    <dgm:cxn modelId="{D0ADDB42-5E5C-423C-922C-6A88020B0A28}" type="presOf" srcId="{79D92DBB-CD33-466F-B134-97EAF1DA80E4}" destId="{CFB02765-54AC-4214-8C20-A7A8DF203D9D}" srcOrd="1" destOrd="0" presId="urn:microsoft.com/office/officeart/2005/8/layout/orgChart1"/>
    <dgm:cxn modelId="{8939A529-30C7-4946-8571-8E24BD9FC0E8}" type="presOf" srcId="{D5B97D02-2238-480E-AA2D-DFD9C8C82C4B}" destId="{6F7B6A9A-A175-42C5-97B7-054CBE5E3208}" srcOrd="0" destOrd="0" presId="urn:microsoft.com/office/officeart/2005/8/layout/orgChart1"/>
    <dgm:cxn modelId="{FE31B5E9-D7AE-4400-856B-273140458FA8}" type="presOf" srcId="{3B0BCFC6-9CC5-4726-BEA1-F2DCFBD95463}" destId="{758F0543-F4C3-46BE-A842-3BA3FAA9AF18}" srcOrd="0" destOrd="0" presId="urn:microsoft.com/office/officeart/2005/8/layout/orgChart1"/>
    <dgm:cxn modelId="{5B96625E-2219-46B4-88A7-5597847F36D1}" srcId="{D2E86A20-44A2-4EAC-90C3-7D7AAD5BF90A}" destId="{D1041412-943D-410C-B78B-71AB5B8E04E0}" srcOrd="8" destOrd="0" parTransId="{18D30459-03D7-49F0-9AFF-FD0FD4D913C8}" sibTransId="{00CCBAEE-DBC8-4A11-B7ED-7989F30DAA17}"/>
    <dgm:cxn modelId="{C65112D2-560C-46F4-BCC0-CD383106442F}" type="presOf" srcId="{6A5EA174-ED30-4EA0-A509-DA8472087C50}" destId="{607757A6-22C7-4CA2-A0F6-846DF0F08918}" srcOrd="0" destOrd="0" presId="urn:microsoft.com/office/officeart/2005/8/layout/orgChart1"/>
    <dgm:cxn modelId="{264C3015-BA7A-4D94-8862-F686A665C000}" type="presOf" srcId="{D2E86A20-44A2-4EAC-90C3-7D7AAD5BF90A}" destId="{5D8EEC7A-E5E4-4A53-BC6C-92F9AF2B0950}" srcOrd="0" destOrd="0" presId="urn:microsoft.com/office/officeart/2005/8/layout/orgChart1"/>
    <dgm:cxn modelId="{88FD811B-9955-4B5B-AA6E-FA2475CD9D3A}" type="presOf" srcId="{79D92DBB-CD33-466F-B134-97EAF1DA80E4}" destId="{F0381B80-908A-4671-9294-5F127AECD4D2}" srcOrd="0" destOrd="0" presId="urn:microsoft.com/office/officeart/2005/8/layout/orgChart1"/>
    <dgm:cxn modelId="{5F6E741C-425C-4DC4-A145-158E3ECC1F03}" type="presOf" srcId="{75127456-B3CA-476E-BA91-6C0AADBD8C54}" destId="{FA7EDD77-13B6-45C1-B8FE-1E105D4F09FB}" srcOrd="0" destOrd="0" presId="urn:microsoft.com/office/officeart/2005/8/layout/orgChart1"/>
    <dgm:cxn modelId="{4146855D-7444-4682-9E01-047A88CB045E}" type="presOf" srcId="{2E7B18DB-8A59-479C-AF9D-372C74C194FB}" destId="{722673F2-AF80-43CD-9F81-003EB442CC41}" srcOrd="0" destOrd="0" presId="urn:microsoft.com/office/officeart/2005/8/layout/orgChart1"/>
    <dgm:cxn modelId="{1FAD4215-5641-4BEE-88CD-54DC0F5A971D}" srcId="{D2E86A20-44A2-4EAC-90C3-7D7AAD5BF90A}" destId="{FBD15038-945B-4D67-961E-FBA54DFF2481}" srcOrd="4" destOrd="0" parTransId="{1AEDE15C-6F4D-44E9-9A50-11AEBEBDACD4}" sibTransId="{FC308995-BDB4-4C06-9055-502235BAB1F9}"/>
    <dgm:cxn modelId="{F88AE96A-4889-4A6E-A515-6BCF282A0718}" srcId="{D2E86A20-44A2-4EAC-90C3-7D7AAD5BF90A}" destId="{D5B97D02-2238-480E-AA2D-DFD9C8C82C4B}" srcOrd="3" destOrd="0" parTransId="{D2E54BF6-B19E-4870-A742-E8FC47987316}" sibTransId="{2250E9D4-F7CB-4A52-9053-9110157CF618}"/>
    <dgm:cxn modelId="{43E87C94-73C2-4746-8AEF-BC0B56C6A0E1}" type="presOf" srcId="{7093A094-FB28-4005-A2B9-803DCB4B5AC1}" destId="{038973D0-F063-4FF3-98F1-BA1EE5920A81}" srcOrd="0" destOrd="0" presId="urn:microsoft.com/office/officeart/2005/8/layout/orgChart1"/>
    <dgm:cxn modelId="{DD4DE61B-6F1A-4DBC-B958-07DD03F5ECB4}" type="presOf" srcId="{FBD15038-945B-4D67-961E-FBA54DFF2481}" destId="{72621476-A055-430E-9E68-2BFD03E7C6A3}" srcOrd="1" destOrd="0" presId="urn:microsoft.com/office/officeart/2005/8/layout/orgChart1"/>
    <dgm:cxn modelId="{A03D8B4F-00E2-4DAC-B6A6-400076872EEF}" type="presOf" srcId="{7093A094-FB28-4005-A2B9-803DCB4B5AC1}" destId="{88FCC3AB-90AB-4486-A343-7ED2838EC6DA}" srcOrd="1" destOrd="0" presId="urn:microsoft.com/office/officeart/2005/8/layout/orgChart1"/>
    <dgm:cxn modelId="{4772D18D-71ED-4DE4-A37D-B55A17344BFF}" srcId="{D2E86A20-44A2-4EAC-90C3-7D7AAD5BF90A}" destId="{4E0C9E95-BB08-46F0-B32E-F96A13633BDE}" srcOrd="0" destOrd="0" parTransId="{AE4D006E-D5C3-4C5A-9E3B-D5B2BCD1530C}" sibTransId="{0AFDD7CE-C744-4403-9FFB-12B5EE96518C}"/>
    <dgm:cxn modelId="{09A42518-DEB5-429E-89E3-72AF0D2291DC}" type="presOf" srcId="{4E0C9E95-BB08-46F0-B32E-F96A13633BDE}" destId="{AA8671E8-06FF-4455-A53D-8F2C0AC40F68}" srcOrd="0" destOrd="0" presId="urn:microsoft.com/office/officeart/2005/8/layout/orgChart1"/>
    <dgm:cxn modelId="{A0B0EE26-A5FA-4828-869F-A231F74DC164}" srcId="{D2E86A20-44A2-4EAC-90C3-7D7AAD5BF90A}" destId="{75127456-B3CA-476E-BA91-6C0AADBD8C54}" srcOrd="5" destOrd="0" parTransId="{2E7B18DB-8A59-479C-AF9D-372C74C194FB}" sibTransId="{25963536-6703-41D7-979D-33F1A6621834}"/>
    <dgm:cxn modelId="{B5D5FB4F-3538-4831-82E6-64015FBA29BE}" type="presOf" srcId="{D2E86A20-44A2-4EAC-90C3-7D7AAD5BF90A}" destId="{52214504-EB93-4154-BA17-AA1E5C53A650}" srcOrd="1" destOrd="0" presId="urn:microsoft.com/office/officeart/2005/8/layout/orgChart1"/>
    <dgm:cxn modelId="{EE9EF482-96D0-4D1A-B08B-3CA36DC8A8CC}" type="presOf" srcId="{4E0C9E95-BB08-46F0-B32E-F96A13633BDE}" destId="{5681A7E1-3CED-42BC-A086-B801FC9E7EE9}" srcOrd="1" destOrd="0" presId="urn:microsoft.com/office/officeart/2005/8/layout/orgChart1"/>
    <dgm:cxn modelId="{0BD2892A-3C79-41AA-9088-59F1D73E06BF}" type="presOf" srcId="{D1041412-943D-410C-B78B-71AB5B8E04E0}" destId="{CC4FF0E6-30B2-4956-834E-A1CF7823C746}" srcOrd="0" destOrd="0" presId="urn:microsoft.com/office/officeart/2005/8/layout/orgChart1"/>
    <dgm:cxn modelId="{8B6853C6-30B9-416E-B3F6-1342FD135DF8}" srcId="{47B8E533-579C-4E50-9DEB-6FF674F08EB2}" destId="{D2E86A20-44A2-4EAC-90C3-7D7AAD5BF90A}" srcOrd="0" destOrd="0" parTransId="{F7EA6F74-6199-4E1A-9C9F-1247FD349A99}" sibTransId="{39BEB9B2-6829-4549-9BBD-E97C8F9F6BD8}"/>
    <dgm:cxn modelId="{DE0AEE39-355F-4ACA-A31F-724C602015EB}" srcId="{D2E86A20-44A2-4EAC-90C3-7D7AAD5BF90A}" destId="{9095EAE3-F4D3-4F90-B7A4-CC4F17424506}" srcOrd="9" destOrd="0" parTransId="{44AC8A58-6E03-46F6-9DFA-8A56A9F05002}" sibTransId="{99A265E0-F20E-46DD-BCCC-549C2F5489EA}"/>
    <dgm:cxn modelId="{58947AF1-6087-4779-94D0-FF740E97B45E}" srcId="{D2E86A20-44A2-4EAC-90C3-7D7AAD5BF90A}" destId="{3B0BCFC6-9CC5-4726-BEA1-F2DCFBD95463}" srcOrd="6" destOrd="0" parTransId="{CB56FC0D-E788-40F9-BCF2-30A45EFFBD48}" sibTransId="{77EDC5FE-F29E-4C92-AB17-25F4CC1E5F61}"/>
    <dgm:cxn modelId="{B9337FE4-5D8A-4E33-8096-3324B30B6001}" type="presOf" srcId="{9095EAE3-F4D3-4F90-B7A4-CC4F17424506}" destId="{EB96B275-CF2F-4678-8441-620BC410F3C2}" srcOrd="0" destOrd="0" presId="urn:microsoft.com/office/officeart/2005/8/layout/orgChart1"/>
    <dgm:cxn modelId="{D9DD381A-8A9D-4733-87F5-0F1CBCA35C88}" type="presOf" srcId="{1AEDE15C-6F4D-44E9-9A50-11AEBEBDACD4}" destId="{8C59115A-4C18-4143-969C-EF9B24B01E59}" srcOrd="0" destOrd="0" presId="urn:microsoft.com/office/officeart/2005/8/layout/orgChart1"/>
    <dgm:cxn modelId="{3C4590D1-2189-4EBE-BF34-1692CAEF338A}" type="presOf" srcId="{460C15CD-9609-4513-AB55-6F7248168C01}" destId="{1A6EC850-3E47-4D75-A497-F8BD8331F9C9}" srcOrd="1" destOrd="0" presId="urn:microsoft.com/office/officeart/2005/8/layout/orgChart1"/>
    <dgm:cxn modelId="{C8F5718E-B749-4BD2-9289-E5A3C01BE19C}" type="presOf" srcId="{CB56FC0D-E788-40F9-BCF2-30A45EFFBD48}" destId="{85310B82-A0B5-4968-935A-837200FEEBF5}" srcOrd="0" destOrd="0" presId="urn:microsoft.com/office/officeart/2005/8/layout/orgChart1"/>
    <dgm:cxn modelId="{DED558B7-4F0D-4983-8481-E0DC8F263B56}" type="presOf" srcId="{D1041412-943D-410C-B78B-71AB5B8E04E0}" destId="{83639C6E-3DBB-402F-BE53-C05B479B3F37}" srcOrd="1" destOrd="0" presId="urn:microsoft.com/office/officeart/2005/8/layout/orgChart1"/>
    <dgm:cxn modelId="{1EB08250-CD13-4615-9CAB-9623BD5B89CC}" srcId="{D2E86A20-44A2-4EAC-90C3-7D7AAD5BF90A}" destId="{460C15CD-9609-4513-AB55-6F7248168C01}" srcOrd="2" destOrd="0" parTransId="{6E66022C-ABA8-4ADD-AD11-48C1A5E35309}" sibTransId="{0D0B3D17-6DD7-482E-948B-20B3121B9FB8}"/>
    <dgm:cxn modelId="{73C875DC-6B25-425E-B835-7362D527FE3F}" type="presParOf" srcId="{1C10D37C-B3F6-4108-A163-0305C011E508}" destId="{68500752-907D-44B7-8466-11FF398FE2B3}" srcOrd="0" destOrd="0" presId="urn:microsoft.com/office/officeart/2005/8/layout/orgChart1"/>
    <dgm:cxn modelId="{1F9140E0-CE5D-4523-B7DE-6CA12D469645}" type="presParOf" srcId="{68500752-907D-44B7-8466-11FF398FE2B3}" destId="{E834AE1B-46E0-4CF3-B47D-CF30C0E9E3E9}" srcOrd="0" destOrd="0" presId="urn:microsoft.com/office/officeart/2005/8/layout/orgChart1"/>
    <dgm:cxn modelId="{68A6E016-D1C0-4F43-B5FA-25A42C585632}" type="presParOf" srcId="{E834AE1B-46E0-4CF3-B47D-CF30C0E9E3E9}" destId="{5D8EEC7A-E5E4-4A53-BC6C-92F9AF2B0950}" srcOrd="0" destOrd="0" presId="urn:microsoft.com/office/officeart/2005/8/layout/orgChart1"/>
    <dgm:cxn modelId="{2F38AC4B-4469-4E5D-8DA7-501325D6C618}" type="presParOf" srcId="{E834AE1B-46E0-4CF3-B47D-CF30C0E9E3E9}" destId="{52214504-EB93-4154-BA17-AA1E5C53A650}" srcOrd="1" destOrd="0" presId="urn:microsoft.com/office/officeart/2005/8/layout/orgChart1"/>
    <dgm:cxn modelId="{622A1109-7612-4127-8CBE-15D1D347CD06}" type="presParOf" srcId="{68500752-907D-44B7-8466-11FF398FE2B3}" destId="{43F5A47C-5863-4B34-A512-B57AB0A99D0F}" srcOrd="1" destOrd="0" presId="urn:microsoft.com/office/officeart/2005/8/layout/orgChart1"/>
    <dgm:cxn modelId="{F974E705-B5C9-40D0-BFD4-6BEDDCB02386}" type="presParOf" srcId="{43F5A47C-5863-4B34-A512-B57AB0A99D0F}" destId="{B7D92129-BE98-4162-8407-D9ECC5C669DB}" srcOrd="0" destOrd="0" presId="urn:microsoft.com/office/officeart/2005/8/layout/orgChart1"/>
    <dgm:cxn modelId="{54EBD7D6-DA48-44BB-936C-93774451BA1C}" type="presParOf" srcId="{43F5A47C-5863-4B34-A512-B57AB0A99D0F}" destId="{2B16C058-7308-4361-B5B3-37B115B5B6D2}" srcOrd="1" destOrd="0" presId="urn:microsoft.com/office/officeart/2005/8/layout/orgChart1"/>
    <dgm:cxn modelId="{E261EAF5-A0EA-481E-9ABF-EB2B6340D41A}" type="presParOf" srcId="{2B16C058-7308-4361-B5B3-37B115B5B6D2}" destId="{A0FD9166-BC68-45AF-BBC9-C64A761AE65D}" srcOrd="0" destOrd="0" presId="urn:microsoft.com/office/officeart/2005/8/layout/orgChart1"/>
    <dgm:cxn modelId="{C5E04848-AABC-4AD1-8477-812C2E44C487}" type="presParOf" srcId="{A0FD9166-BC68-45AF-BBC9-C64A761AE65D}" destId="{AA8671E8-06FF-4455-A53D-8F2C0AC40F68}" srcOrd="0" destOrd="0" presId="urn:microsoft.com/office/officeart/2005/8/layout/orgChart1"/>
    <dgm:cxn modelId="{E9F2BAC2-79CA-4E6A-874D-E18FA9BA5A3D}" type="presParOf" srcId="{A0FD9166-BC68-45AF-BBC9-C64A761AE65D}" destId="{5681A7E1-3CED-42BC-A086-B801FC9E7EE9}" srcOrd="1" destOrd="0" presId="urn:microsoft.com/office/officeart/2005/8/layout/orgChart1"/>
    <dgm:cxn modelId="{9B5E34AB-0CA5-41B9-9E52-5D0E8449C461}" type="presParOf" srcId="{2B16C058-7308-4361-B5B3-37B115B5B6D2}" destId="{6361A749-E6FB-4F50-9BF3-C1F2B1D9CA20}" srcOrd="1" destOrd="0" presId="urn:microsoft.com/office/officeart/2005/8/layout/orgChart1"/>
    <dgm:cxn modelId="{C75BA423-3F15-49DE-8E60-46127D46DE84}" type="presParOf" srcId="{2B16C058-7308-4361-B5B3-37B115B5B6D2}" destId="{29E238F8-C46F-421D-9925-FF3CA258471F}" srcOrd="2" destOrd="0" presId="urn:microsoft.com/office/officeart/2005/8/layout/orgChart1"/>
    <dgm:cxn modelId="{ED66CD71-DCB6-46C0-88CD-7AC2EFD82557}" type="presParOf" srcId="{43F5A47C-5863-4B34-A512-B57AB0A99D0F}" destId="{607757A6-22C7-4CA2-A0F6-846DF0F08918}" srcOrd="2" destOrd="0" presId="urn:microsoft.com/office/officeart/2005/8/layout/orgChart1"/>
    <dgm:cxn modelId="{B9D7855D-2D54-40E6-85CF-B42208EA829F}" type="presParOf" srcId="{43F5A47C-5863-4B34-A512-B57AB0A99D0F}" destId="{A27C0D8D-9BAE-404B-8D6A-8B70DA09FA33}" srcOrd="3" destOrd="0" presId="urn:microsoft.com/office/officeart/2005/8/layout/orgChart1"/>
    <dgm:cxn modelId="{15879D6D-7A3E-4D3D-9047-F1E1FDF1E7EA}" type="presParOf" srcId="{A27C0D8D-9BAE-404B-8D6A-8B70DA09FA33}" destId="{C9BED835-F13C-457D-8829-14701B21832E}" srcOrd="0" destOrd="0" presId="urn:microsoft.com/office/officeart/2005/8/layout/orgChart1"/>
    <dgm:cxn modelId="{E322D293-6149-4470-80AF-5361C1C99998}" type="presParOf" srcId="{C9BED835-F13C-457D-8829-14701B21832E}" destId="{038973D0-F063-4FF3-98F1-BA1EE5920A81}" srcOrd="0" destOrd="0" presId="urn:microsoft.com/office/officeart/2005/8/layout/orgChart1"/>
    <dgm:cxn modelId="{1567E5A7-F92C-4C58-BD69-D653106F37A1}" type="presParOf" srcId="{C9BED835-F13C-457D-8829-14701B21832E}" destId="{88FCC3AB-90AB-4486-A343-7ED2838EC6DA}" srcOrd="1" destOrd="0" presId="urn:microsoft.com/office/officeart/2005/8/layout/orgChart1"/>
    <dgm:cxn modelId="{D3BAC5E1-5DD9-48D0-A8CE-DDE2CE786F70}" type="presParOf" srcId="{A27C0D8D-9BAE-404B-8D6A-8B70DA09FA33}" destId="{3DFA5C57-9A61-4C01-A52E-AE7ED2E9691E}" srcOrd="1" destOrd="0" presId="urn:microsoft.com/office/officeart/2005/8/layout/orgChart1"/>
    <dgm:cxn modelId="{E4F4A7C0-6029-423A-9D7C-6146BE938922}" type="presParOf" srcId="{A27C0D8D-9BAE-404B-8D6A-8B70DA09FA33}" destId="{29940C17-E97A-413C-86D2-258C459A230F}" srcOrd="2" destOrd="0" presId="urn:microsoft.com/office/officeart/2005/8/layout/orgChart1"/>
    <dgm:cxn modelId="{EBD8A3C6-4F27-4B86-8DBD-0329A0DDB9DA}" type="presParOf" srcId="{43F5A47C-5863-4B34-A512-B57AB0A99D0F}" destId="{56437CDA-7233-463F-9386-A18F5B7E3926}" srcOrd="4" destOrd="0" presId="urn:microsoft.com/office/officeart/2005/8/layout/orgChart1"/>
    <dgm:cxn modelId="{BA06599E-9D96-4BEF-9C1F-8F09B9490AD9}" type="presParOf" srcId="{43F5A47C-5863-4B34-A512-B57AB0A99D0F}" destId="{BC8567C0-BB9D-46FF-8653-02862D4065BF}" srcOrd="5" destOrd="0" presId="urn:microsoft.com/office/officeart/2005/8/layout/orgChart1"/>
    <dgm:cxn modelId="{810C6387-DF94-4DB8-AC01-ABCDD9AD8AAA}" type="presParOf" srcId="{BC8567C0-BB9D-46FF-8653-02862D4065BF}" destId="{BE0F5350-1EA6-4271-9380-87F55C6163DA}" srcOrd="0" destOrd="0" presId="urn:microsoft.com/office/officeart/2005/8/layout/orgChart1"/>
    <dgm:cxn modelId="{0B5B350E-4E3A-4A42-8188-178E0BBBC092}" type="presParOf" srcId="{BE0F5350-1EA6-4271-9380-87F55C6163DA}" destId="{ED2F2C02-95E3-40DD-A654-4E61058ABE8D}" srcOrd="0" destOrd="0" presId="urn:microsoft.com/office/officeart/2005/8/layout/orgChart1"/>
    <dgm:cxn modelId="{5F887A37-ACC8-49E8-B0D9-36E0B63F2F30}" type="presParOf" srcId="{BE0F5350-1EA6-4271-9380-87F55C6163DA}" destId="{1A6EC850-3E47-4D75-A497-F8BD8331F9C9}" srcOrd="1" destOrd="0" presId="urn:microsoft.com/office/officeart/2005/8/layout/orgChart1"/>
    <dgm:cxn modelId="{BC3C1FA0-65D5-4888-823E-DF2282CF85F5}" type="presParOf" srcId="{BC8567C0-BB9D-46FF-8653-02862D4065BF}" destId="{D82B4CA3-7A87-497D-86DE-C34A6CC316EA}" srcOrd="1" destOrd="0" presId="urn:microsoft.com/office/officeart/2005/8/layout/orgChart1"/>
    <dgm:cxn modelId="{F1198FCC-54AC-4547-A6CE-C592C2E845F2}" type="presParOf" srcId="{BC8567C0-BB9D-46FF-8653-02862D4065BF}" destId="{65A42CB0-B083-4008-BF27-820CD73E7A6A}" srcOrd="2" destOrd="0" presId="urn:microsoft.com/office/officeart/2005/8/layout/orgChart1"/>
    <dgm:cxn modelId="{D93DECD7-222D-4502-A770-689DC4741204}" type="presParOf" srcId="{43F5A47C-5863-4B34-A512-B57AB0A99D0F}" destId="{8C59115A-4C18-4143-969C-EF9B24B01E59}" srcOrd="6" destOrd="0" presId="urn:microsoft.com/office/officeart/2005/8/layout/orgChart1"/>
    <dgm:cxn modelId="{A00C1574-F26C-45EA-B951-6E59F5865EAA}" type="presParOf" srcId="{43F5A47C-5863-4B34-A512-B57AB0A99D0F}" destId="{3644D95E-3B67-4BAA-A4AC-B968AF571D47}" srcOrd="7" destOrd="0" presId="urn:microsoft.com/office/officeart/2005/8/layout/orgChart1"/>
    <dgm:cxn modelId="{CE18EE80-4ACA-413D-960E-300DF579A1A2}" type="presParOf" srcId="{3644D95E-3B67-4BAA-A4AC-B968AF571D47}" destId="{3F19CD79-E772-4FCF-ABFD-0B59A7110C4C}" srcOrd="0" destOrd="0" presId="urn:microsoft.com/office/officeart/2005/8/layout/orgChart1"/>
    <dgm:cxn modelId="{98B88C0D-B8F3-4104-B438-AF4512D60185}" type="presParOf" srcId="{3F19CD79-E772-4FCF-ABFD-0B59A7110C4C}" destId="{A6A0C095-2752-4E9B-A437-0C5BC0B501F8}" srcOrd="0" destOrd="0" presId="urn:microsoft.com/office/officeart/2005/8/layout/orgChart1"/>
    <dgm:cxn modelId="{0B182909-2FAB-4B4C-AB80-F817CFB32359}" type="presParOf" srcId="{3F19CD79-E772-4FCF-ABFD-0B59A7110C4C}" destId="{72621476-A055-430E-9E68-2BFD03E7C6A3}" srcOrd="1" destOrd="0" presId="urn:microsoft.com/office/officeart/2005/8/layout/orgChart1"/>
    <dgm:cxn modelId="{FB12C2F9-870F-4EC3-BBB8-4D74786F88A9}" type="presParOf" srcId="{3644D95E-3B67-4BAA-A4AC-B968AF571D47}" destId="{5CBF5602-69E8-4834-9097-0E96D24D3E21}" srcOrd="1" destOrd="0" presId="urn:microsoft.com/office/officeart/2005/8/layout/orgChart1"/>
    <dgm:cxn modelId="{3428268B-C419-4195-8680-60D849926FF2}" type="presParOf" srcId="{3644D95E-3B67-4BAA-A4AC-B968AF571D47}" destId="{DC534074-A7DB-4C93-BE9D-E499A4D9882F}" srcOrd="2" destOrd="0" presId="urn:microsoft.com/office/officeart/2005/8/layout/orgChart1"/>
    <dgm:cxn modelId="{CFE6DCB2-F639-49DA-89F3-AE57D18D85CD}" type="presParOf" srcId="{43F5A47C-5863-4B34-A512-B57AB0A99D0F}" destId="{722673F2-AF80-43CD-9F81-003EB442CC41}" srcOrd="8" destOrd="0" presId="urn:microsoft.com/office/officeart/2005/8/layout/orgChart1"/>
    <dgm:cxn modelId="{46AF2B8A-0412-4895-83EC-558CFB636C40}" type="presParOf" srcId="{43F5A47C-5863-4B34-A512-B57AB0A99D0F}" destId="{7D69D098-D434-44C5-8ED4-8401956F1442}" srcOrd="9" destOrd="0" presId="urn:microsoft.com/office/officeart/2005/8/layout/orgChart1"/>
    <dgm:cxn modelId="{8B6376C3-66EE-4B0C-A987-06873BFF4C64}" type="presParOf" srcId="{7D69D098-D434-44C5-8ED4-8401956F1442}" destId="{82219AFD-9B05-4D58-86CA-9E8FAAE12B54}" srcOrd="0" destOrd="0" presId="urn:microsoft.com/office/officeart/2005/8/layout/orgChart1"/>
    <dgm:cxn modelId="{ECE049F5-01C8-48F2-9957-6F3286F004A1}" type="presParOf" srcId="{82219AFD-9B05-4D58-86CA-9E8FAAE12B54}" destId="{FA7EDD77-13B6-45C1-B8FE-1E105D4F09FB}" srcOrd="0" destOrd="0" presId="urn:microsoft.com/office/officeart/2005/8/layout/orgChart1"/>
    <dgm:cxn modelId="{E24F13E2-26FD-4699-BFCA-337FB4D40C63}" type="presParOf" srcId="{82219AFD-9B05-4D58-86CA-9E8FAAE12B54}" destId="{7A4DAFA6-2B17-461E-AB4A-D42B3BE4E143}" srcOrd="1" destOrd="0" presId="urn:microsoft.com/office/officeart/2005/8/layout/orgChart1"/>
    <dgm:cxn modelId="{93302C6F-1AB4-4BA3-82CD-41C7AB9CED39}" type="presParOf" srcId="{7D69D098-D434-44C5-8ED4-8401956F1442}" destId="{C0F860D4-3CA6-4359-A97C-BE2D3CBF5862}" srcOrd="1" destOrd="0" presId="urn:microsoft.com/office/officeart/2005/8/layout/orgChart1"/>
    <dgm:cxn modelId="{7AFE7D41-FB00-4418-BD6C-4AFB68EB20E8}" type="presParOf" srcId="{7D69D098-D434-44C5-8ED4-8401956F1442}" destId="{29DFADAF-3890-4D94-8722-4FDDFE91ADFE}" srcOrd="2" destOrd="0" presId="urn:microsoft.com/office/officeart/2005/8/layout/orgChart1"/>
    <dgm:cxn modelId="{8AADDC3F-D530-4FE1-B1AC-3BB7C38E7EC2}" type="presParOf" srcId="{43F5A47C-5863-4B34-A512-B57AB0A99D0F}" destId="{85310B82-A0B5-4968-935A-837200FEEBF5}" srcOrd="10" destOrd="0" presId="urn:microsoft.com/office/officeart/2005/8/layout/orgChart1"/>
    <dgm:cxn modelId="{27A6E187-8004-4DC6-BAC7-A0BF00781AF3}" type="presParOf" srcId="{43F5A47C-5863-4B34-A512-B57AB0A99D0F}" destId="{142153FC-6E9C-4B51-9801-D5BFB62278AD}" srcOrd="11" destOrd="0" presId="urn:microsoft.com/office/officeart/2005/8/layout/orgChart1"/>
    <dgm:cxn modelId="{21ED3DE0-1110-4A99-B257-E53C20602820}" type="presParOf" srcId="{142153FC-6E9C-4B51-9801-D5BFB62278AD}" destId="{4812572C-96C7-46C8-B2B8-FCD200FDCEC6}" srcOrd="0" destOrd="0" presId="urn:microsoft.com/office/officeart/2005/8/layout/orgChart1"/>
    <dgm:cxn modelId="{7D27377B-3B26-49A2-A6B5-FDACC58A1AE3}" type="presParOf" srcId="{4812572C-96C7-46C8-B2B8-FCD200FDCEC6}" destId="{758F0543-F4C3-46BE-A842-3BA3FAA9AF18}" srcOrd="0" destOrd="0" presId="urn:microsoft.com/office/officeart/2005/8/layout/orgChart1"/>
    <dgm:cxn modelId="{0B826C66-18A8-427A-81BF-54112425EBEB}" type="presParOf" srcId="{4812572C-96C7-46C8-B2B8-FCD200FDCEC6}" destId="{99D0D55E-EEA4-4D2A-8C5B-00EE8A485EE1}" srcOrd="1" destOrd="0" presId="urn:microsoft.com/office/officeart/2005/8/layout/orgChart1"/>
    <dgm:cxn modelId="{8A2C5BE6-5416-419B-B6A9-005B2577A939}" type="presParOf" srcId="{142153FC-6E9C-4B51-9801-D5BFB62278AD}" destId="{45BD88E1-074A-4DB0-96AD-6FFF6838FC4E}" srcOrd="1" destOrd="0" presId="urn:microsoft.com/office/officeart/2005/8/layout/orgChart1"/>
    <dgm:cxn modelId="{7B2645A1-55B7-4348-85BB-9852F2337C4E}" type="presParOf" srcId="{142153FC-6E9C-4B51-9801-D5BFB62278AD}" destId="{27D3AF6C-44B8-4828-BF55-36B8E9D374B2}" srcOrd="2" destOrd="0" presId="urn:microsoft.com/office/officeart/2005/8/layout/orgChart1"/>
    <dgm:cxn modelId="{147320B2-6C99-48A4-8205-2B6EA2234252}" type="presParOf" srcId="{43F5A47C-5863-4B34-A512-B57AB0A99D0F}" destId="{2056D986-8E64-42B4-B272-EA097A19D4C9}" srcOrd="12" destOrd="0" presId="urn:microsoft.com/office/officeart/2005/8/layout/orgChart1"/>
    <dgm:cxn modelId="{D4A0BF56-557B-4D0D-9569-CEB22DB054D8}" type="presParOf" srcId="{43F5A47C-5863-4B34-A512-B57AB0A99D0F}" destId="{A53E6543-783E-4C05-A7A5-8921261E0A5C}" srcOrd="13" destOrd="0" presId="urn:microsoft.com/office/officeart/2005/8/layout/orgChart1"/>
    <dgm:cxn modelId="{DE5C4ADF-8220-477F-9496-2C52AA0E4279}" type="presParOf" srcId="{A53E6543-783E-4C05-A7A5-8921261E0A5C}" destId="{264885EC-D21F-41A7-9F85-7B447B343A87}" srcOrd="0" destOrd="0" presId="urn:microsoft.com/office/officeart/2005/8/layout/orgChart1"/>
    <dgm:cxn modelId="{469DE9EA-961E-43EA-A0E8-C6C8B61A96E1}" type="presParOf" srcId="{264885EC-D21F-41A7-9F85-7B447B343A87}" destId="{F0381B80-908A-4671-9294-5F127AECD4D2}" srcOrd="0" destOrd="0" presId="urn:microsoft.com/office/officeart/2005/8/layout/orgChart1"/>
    <dgm:cxn modelId="{DC23A9FF-2E37-42BD-B22C-F1EE4E449F74}" type="presParOf" srcId="{264885EC-D21F-41A7-9F85-7B447B343A87}" destId="{CFB02765-54AC-4214-8C20-A7A8DF203D9D}" srcOrd="1" destOrd="0" presId="urn:microsoft.com/office/officeart/2005/8/layout/orgChart1"/>
    <dgm:cxn modelId="{879F1C6E-0FAF-4E82-B96A-60914036D608}" type="presParOf" srcId="{A53E6543-783E-4C05-A7A5-8921261E0A5C}" destId="{5825F33A-2091-4A22-B7A3-EF807F304880}" srcOrd="1" destOrd="0" presId="urn:microsoft.com/office/officeart/2005/8/layout/orgChart1"/>
    <dgm:cxn modelId="{4D9E4DF1-10C4-4063-A81E-CAE4CCA81C2D}" type="presParOf" srcId="{A53E6543-783E-4C05-A7A5-8921261E0A5C}" destId="{14E9F5BA-094C-43F8-A4CA-8309206E3325}" srcOrd="2" destOrd="0" presId="urn:microsoft.com/office/officeart/2005/8/layout/orgChart1"/>
    <dgm:cxn modelId="{B829AAAE-C256-4E36-8837-74AD328189F6}" type="presParOf" srcId="{43F5A47C-5863-4B34-A512-B57AB0A99D0F}" destId="{56D81FF2-10F1-492F-838C-21265628DBE6}" srcOrd="14" destOrd="0" presId="urn:microsoft.com/office/officeart/2005/8/layout/orgChart1"/>
    <dgm:cxn modelId="{1FEDD6B9-1D0C-4DBB-925D-18454F90CE07}" type="presParOf" srcId="{43F5A47C-5863-4B34-A512-B57AB0A99D0F}" destId="{60B0100E-A3F1-4923-AF92-D7BD755EFF5C}" srcOrd="15" destOrd="0" presId="urn:microsoft.com/office/officeart/2005/8/layout/orgChart1"/>
    <dgm:cxn modelId="{5C2A8265-FD32-446B-9357-C9C5ADAF7125}" type="presParOf" srcId="{60B0100E-A3F1-4923-AF92-D7BD755EFF5C}" destId="{8C92DC5A-6BFE-4ED3-85B5-8136A17F889A}" srcOrd="0" destOrd="0" presId="urn:microsoft.com/office/officeart/2005/8/layout/orgChart1"/>
    <dgm:cxn modelId="{E83CD74D-1F7C-48AA-94B8-70B0DDE26668}" type="presParOf" srcId="{8C92DC5A-6BFE-4ED3-85B5-8136A17F889A}" destId="{CC4FF0E6-30B2-4956-834E-A1CF7823C746}" srcOrd="0" destOrd="0" presId="urn:microsoft.com/office/officeart/2005/8/layout/orgChart1"/>
    <dgm:cxn modelId="{F1CADBEE-84DD-473F-9E80-9EE66199E5DC}" type="presParOf" srcId="{8C92DC5A-6BFE-4ED3-85B5-8136A17F889A}" destId="{83639C6E-3DBB-402F-BE53-C05B479B3F37}" srcOrd="1" destOrd="0" presId="urn:microsoft.com/office/officeart/2005/8/layout/orgChart1"/>
    <dgm:cxn modelId="{759DF985-09B9-4E1A-9585-2215E06BE8F9}" type="presParOf" srcId="{60B0100E-A3F1-4923-AF92-D7BD755EFF5C}" destId="{3C22C558-C9E6-44E7-96F5-81A7F957B30F}" srcOrd="1" destOrd="0" presId="urn:microsoft.com/office/officeart/2005/8/layout/orgChart1"/>
    <dgm:cxn modelId="{6E4A7133-ECE6-4F09-A099-FBAB7DDA0E7F}" type="presParOf" srcId="{60B0100E-A3F1-4923-AF92-D7BD755EFF5C}" destId="{BEA8A962-9291-4F6F-BF02-84D1E8DFB00C}" srcOrd="2" destOrd="0" presId="urn:microsoft.com/office/officeart/2005/8/layout/orgChart1"/>
    <dgm:cxn modelId="{C72D8887-03D5-4DC7-A310-5E86CA791207}" type="presParOf" srcId="{68500752-907D-44B7-8466-11FF398FE2B3}" destId="{1D6A6F16-61E7-497D-A0CB-26B4E450CC5B}" srcOrd="2" destOrd="0" presId="urn:microsoft.com/office/officeart/2005/8/layout/orgChart1"/>
    <dgm:cxn modelId="{319FA191-697E-4A27-A87D-44E2CB571523}" type="presParOf" srcId="{1D6A6F16-61E7-497D-A0CB-26B4E450CC5B}" destId="{F93194F3-A95B-4197-A991-BE4B7D9B1EEF}" srcOrd="0" destOrd="0" presId="urn:microsoft.com/office/officeart/2005/8/layout/orgChart1"/>
    <dgm:cxn modelId="{B353A2A8-D831-4DCF-90E7-E612716FC038}" type="presParOf" srcId="{1D6A6F16-61E7-497D-A0CB-26B4E450CC5B}" destId="{6C48E8D0-DAD1-4A6D-9438-897311A91908}" srcOrd="1" destOrd="0" presId="urn:microsoft.com/office/officeart/2005/8/layout/orgChart1"/>
    <dgm:cxn modelId="{9796D030-D3B1-469E-A1FE-AD25611CDD63}" type="presParOf" srcId="{6C48E8D0-DAD1-4A6D-9438-897311A91908}" destId="{600B4AA6-E69F-4714-BBF7-9B109D0A2DFA}" srcOrd="0" destOrd="0" presId="urn:microsoft.com/office/officeart/2005/8/layout/orgChart1"/>
    <dgm:cxn modelId="{FC2375BB-7CEB-49EE-AFC9-B230D0E71DB0}" type="presParOf" srcId="{600B4AA6-E69F-4714-BBF7-9B109D0A2DFA}" destId="{6F7B6A9A-A175-42C5-97B7-054CBE5E3208}" srcOrd="0" destOrd="0" presId="urn:microsoft.com/office/officeart/2005/8/layout/orgChart1"/>
    <dgm:cxn modelId="{5C605B3C-C690-4680-B963-FC8182DAEA0B}" type="presParOf" srcId="{600B4AA6-E69F-4714-BBF7-9B109D0A2DFA}" destId="{CFE87B07-F7A8-4E8A-AFEC-53A381927181}" srcOrd="1" destOrd="0" presId="urn:microsoft.com/office/officeart/2005/8/layout/orgChart1"/>
    <dgm:cxn modelId="{EA8BC17E-C6EC-416E-8A90-4ECBF36970E0}" type="presParOf" srcId="{6C48E8D0-DAD1-4A6D-9438-897311A91908}" destId="{55F1D34F-E3A3-49CA-B9B2-4F5234B5E583}" srcOrd="1" destOrd="0" presId="urn:microsoft.com/office/officeart/2005/8/layout/orgChart1"/>
    <dgm:cxn modelId="{66F48CFD-4D7F-496D-9978-A60C55EA6664}" type="presParOf" srcId="{6C48E8D0-DAD1-4A6D-9438-897311A91908}" destId="{DFB7B1A7-375B-45EA-931E-7DD0FB63E046}" srcOrd="2" destOrd="0" presId="urn:microsoft.com/office/officeart/2005/8/layout/orgChart1"/>
    <dgm:cxn modelId="{0C2632C9-675F-40AC-BE69-B90095CEE91F}" type="presParOf" srcId="{1D6A6F16-61E7-497D-A0CB-26B4E450CC5B}" destId="{B01E52F1-6804-4B1A-A735-98459C247364}" srcOrd="2" destOrd="0" presId="urn:microsoft.com/office/officeart/2005/8/layout/orgChart1"/>
    <dgm:cxn modelId="{41B93025-97F9-43B0-8551-EDA171E9453A}" type="presParOf" srcId="{1D6A6F16-61E7-497D-A0CB-26B4E450CC5B}" destId="{BCAA65EB-F164-48D2-B557-A5B335646B14}" srcOrd="3" destOrd="0" presId="urn:microsoft.com/office/officeart/2005/8/layout/orgChart1"/>
    <dgm:cxn modelId="{61A9C799-BEB3-450C-B0CC-02A9F0C0C96B}" type="presParOf" srcId="{BCAA65EB-F164-48D2-B557-A5B335646B14}" destId="{C13DA0F1-B5AB-4895-9D21-EA53293C07DE}" srcOrd="0" destOrd="0" presId="urn:microsoft.com/office/officeart/2005/8/layout/orgChart1"/>
    <dgm:cxn modelId="{B993BEF6-8600-4B4A-AC68-AE5DA93B3ED4}" type="presParOf" srcId="{C13DA0F1-B5AB-4895-9D21-EA53293C07DE}" destId="{EB96B275-CF2F-4678-8441-620BC410F3C2}" srcOrd="0" destOrd="0" presId="urn:microsoft.com/office/officeart/2005/8/layout/orgChart1"/>
    <dgm:cxn modelId="{3FBA63DB-22DC-45DF-BE84-771860B59D1F}" type="presParOf" srcId="{C13DA0F1-B5AB-4895-9D21-EA53293C07DE}" destId="{F75ADBDD-F6C2-48C7-89BE-A8873C2C8D39}" srcOrd="1" destOrd="0" presId="urn:microsoft.com/office/officeart/2005/8/layout/orgChart1"/>
    <dgm:cxn modelId="{A5D2808A-D632-40B2-A9F4-AED6F87A2CED}" type="presParOf" srcId="{BCAA65EB-F164-48D2-B557-A5B335646B14}" destId="{E096107C-CF99-429D-BB05-8F9E695D4AE6}" srcOrd="1" destOrd="0" presId="urn:microsoft.com/office/officeart/2005/8/layout/orgChart1"/>
    <dgm:cxn modelId="{8A9E455B-F946-47C2-AC51-DE66D42052E9}" type="presParOf" srcId="{BCAA65EB-F164-48D2-B557-A5B335646B14}" destId="{DEB4BA07-55E3-4EE9-B36F-9739A0AEB6F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B8E533-579C-4E50-9DEB-6FF674F08EB2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b-NO"/>
        </a:p>
      </dgm:t>
    </dgm:pt>
    <dgm:pt modelId="{D2E86A20-44A2-4EAC-90C3-7D7AAD5BF90A}">
      <dgm:prSet phldrT="[Tekst]" custT="1"/>
      <dgm:spPr/>
      <dgm:t>
        <a:bodyPr/>
        <a:lstStyle/>
        <a:p>
          <a:r>
            <a:rPr lang="nb-NO" sz="1400" dirty="0" smtClean="0"/>
            <a:t>KOMMUNALSJEF</a:t>
          </a:r>
        </a:p>
        <a:p>
          <a:r>
            <a:rPr lang="nb-NO" sz="1400" dirty="0" smtClean="0"/>
            <a:t>Dagny N. Pettersen</a:t>
          </a:r>
          <a:endParaRPr lang="nb-NO" sz="1400" dirty="0"/>
        </a:p>
      </dgm:t>
    </dgm:pt>
    <dgm:pt modelId="{F7EA6F74-6199-4E1A-9C9F-1247FD349A99}" type="parTrans" cxnId="{8B6853C6-30B9-416E-B3F6-1342FD135DF8}">
      <dgm:prSet/>
      <dgm:spPr/>
      <dgm:t>
        <a:bodyPr/>
        <a:lstStyle/>
        <a:p>
          <a:endParaRPr lang="nb-NO" sz="1400"/>
        </a:p>
      </dgm:t>
    </dgm:pt>
    <dgm:pt modelId="{39BEB9B2-6829-4549-9BBD-E97C8F9F6BD8}" type="sibTrans" cxnId="{8B6853C6-30B9-416E-B3F6-1342FD135DF8}">
      <dgm:prSet/>
      <dgm:spPr/>
      <dgm:t>
        <a:bodyPr/>
        <a:lstStyle/>
        <a:p>
          <a:endParaRPr lang="nb-NO" sz="1400"/>
        </a:p>
      </dgm:t>
    </dgm:pt>
    <dgm:pt modelId="{E13EF3B3-B135-48F9-BE94-8E14E7B5F767}" type="asst">
      <dgm:prSet phldrT="[Tekst]" custT="1"/>
      <dgm:spPr/>
      <dgm:t>
        <a:bodyPr/>
        <a:lstStyle/>
        <a:p>
          <a:r>
            <a:rPr lang="nb-NO" sz="1400" dirty="0" smtClean="0"/>
            <a:t>KOORDINERENDE ENHET</a:t>
          </a:r>
        </a:p>
        <a:p>
          <a:r>
            <a:rPr lang="nb-NO" sz="1400" dirty="0" smtClean="0"/>
            <a:t>Avdelingsleder Vibeke Aspevoll</a:t>
          </a:r>
          <a:endParaRPr lang="nb-NO" sz="1400" dirty="0"/>
        </a:p>
      </dgm:t>
    </dgm:pt>
    <dgm:pt modelId="{401EF509-B750-432F-B193-ED97540044CC}" type="parTrans" cxnId="{1EABC217-3CDC-4149-92DA-322CC9FD47AC}">
      <dgm:prSet/>
      <dgm:spPr/>
      <dgm:t>
        <a:bodyPr/>
        <a:lstStyle/>
        <a:p>
          <a:endParaRPr lang="nb-NO" sz="1400"/>
        </a:p>
      </dgm:t>
    </dgm:pt>
    <dgm:pt modelId="{40A13E01-8D66-4BD1-8C45-B010CF182864}" type="sibTrans" cxnId="{1EABC217-3CDC-4149-92DA-322CC9FD47AC}">
      <dgm:prSet/>
      <dgm:spPr/>
      <dgm:t>
        <a:bodyPr/>
        <a:lstStyle/>
        <a:p>
          <a:endParaRPr lang="nb-NO" sz="1400"/>
        </a:p>
      </dgm:t>
    </dgm:pt>
    <dgm:pt modelId="{4E0C9E95-BB08-46F0-B32E-F96A13633BDE}">
      <dgm:prSet phldrT="[Tekst]" custT="1"/>
      <dgm:spPr/>
      <dgm:t>
        <a:bodyPr/>
        <a:lstStyle/>
        <a:p>
          <a:r>
            <a:rPr lang="nb-NO" sz="1400" dirty="0" smtClean="0"/>
            <a:t>SVELVIK OMSORGSSENTER</a:t>
          </a:r>
        </a:p>
        <a:p>
          <a:r>
            <a:rPr lang="nb-NO" sz="1400" dirty="0" smtClean="0"/>
            <a:t>INSTITUSJONS-TJENESTER</a:t>
          </a:r>
        </a:p>
        <a:p>
          <a:r>
            <a:rPr lang="nb-NO" sz="1400" dirty="0" smtClean="0"/>
            <a:t>Svelvik sykehjem, Dagsenter for demente</a:t>
          </a:r>
        </a:p>
        <a:p>
          <a:r>
            <a:rPr lang="nb-NO" sz="1400" dirty="0" smtClean="0"/>
            <a:t>Avdelingsleder     Jane Storli</a:t>
          </a:r>
        </a:p>
      </dgm:t>
    </dgm:pt>
    <dgm:pt modelId="{AE4D006E-D5C3-4C5A-9E3B-D5B2BCD1530C}" type="parTrans" cxnId="{4772D18D-71ED-4DE4-A37D-B55A17344BFF}">
      <dgm:prSet/>
      <dgm:spPr/>
      <dgm:t>
        <a:bodyPr/>
        <a:lstStyle/>
        <a:p>
          <a:endParaRPr lang="nb-NO" sz="1400"/>
        </a:p>
      </dgm:t>
    </dgm:pt>
    <dgm:pt modelId="{0AFDD7CE-C744-4403-9FFB-12B5EE96518C}" type="sibTrans" cxnId="{4772D18D-71ED-4DE4-A37D-B55A17344BFF}">
      <dgm:prSet/>
      <dgm:spPr/>
      <dgm:t>
        <a:bodyPr/>
        <a:lstStyle/>
        <a:p>
          <a:endParaRPr lang="nb-NO" sz="1400"/>
        </a:p>
      </dgm:t>
    </dgm:pt>
    <dgm:pt modelId="{7093A094-FB28-4005-A2B9-803DCB4B5AC1}">
      <dgm:prSet phldrT="[Tekst]" custT="1"/>
      <dgm:spPr/>
      <dgm:t>
        <a:bodyPr/>
        <a:lstStyle/>
        <a:p>
          <a:r>
            <a:rPr lang="nb-NO" sz="1400" dirty="0" smtClean="0"/>
            <a:t>BOFELLESSKAP OG PRAKTISK BISTAND</a:t>
          </a:r>
        </a:p>
        <a:p>
          <a:r>
            <a:rPr lang="nb-NO" sz="1400" dirty="0" err="1" smtClean="0"/>
            <a:t>Brinchsgate</a:t>
          </a:r>
          <a:r>
            <a:rPr lang="nb-NO" sz="1400" dirty="0" smtClean="0"/>
            <a:t> Bofellesskap, Bofellesskap Eikveien 17, 2. </a:t>
          </a:r>
          <a:r>
            <a:rPr lang="nb-NO" sz="1400" dirty="0" err="1" smtClean="0"/>
            <a:t>etg</a:t>
          </a:r>
          <a:r>
            <a:rPr lang="nb-NO" sz="1400" dirty="0" smtClean="0"/>
            <a:t>, SOA</a:t>
          </a:r>
        </a:p>
        <a:p>
          <a:r>
            <a:rPr lang="nb-NO" sz="1400" dirty="0" smtClean="0"/>
            <a:t>Avdelingsleder   Sissel Garmo</a:t>
          </a:r>
          <a:endParaRPr lang="nb-NO" sz="1400" dirty="0"/>
        </a:p>
      </dgm:t>
    </dgm:pt>
    <dgm:pt modelId="{6A5EA174-ED30-4EA0-A509-DA8472087C50}" type="parTrans" cxnId="{8B34673D-E7A0-41D3-95C4-65248FF1ECC5}">
      <dgm:prSet/>
      <dgm:spPr/>
      <dgm:t>
        <a:bodyPr/>
        <a:lstStyle/>
        <a:p>
          <a:endParaRPr lang="nb-NO" sz="1400"/>
        </a:p>
      </dgm:t>
    </dgm:pt>
    <dgm:pt modelId="{496FBB5B-7459-4980-878C-4866DAB0D2B4}" type="sibTrans" cxnId="{8B34673D-E7A0-41D3-95C4-65248FF1ECC5}">
      <dgm:prSet/>
      <dgm:spPr/>
      <dgm:t>
        <a:bodyPr/>
        <a:lstStyle/>
        <a:p>
          <a:endParaRPr lang="nb-NO" sz="1400"/>
        </a:p>
      </dgm:t>
    </dgm:pt>
    <dgm:pt modelId="{460C15CD-9609-4513-AB55-6F7248168C01}">
      <dgm:prSet phldrT="[Tekst]" custT="1"/>
      <dgm:spPr/>
      <dgm:t>
        <a:bodyPr/>
        <a:lstStyle/>
        <a:p>
          <a:r>
            <a:rPr lang="nb-NO" sz="1400" dirty="0" smtClean="0"/>
            <a:t>MESTRING OG AKTIVITET</a:t>
          </a:r>
        </a:p>
        <a:p>
          <a:r>
            <a:rPr lang="nb-NO" sz="1400" dirty="0" smtClean="0"/>
            <a:t>Helsestasjon, </a:t>
          </a:r>
          <a:r>
            <a:rPr lang="nb-NO" sz="1400" dirty="0" err="1" smtClean="0"/>
            <a:t>Fysio</a:t>
          </a:r>
          <a:r>
            <a:rPr lang="nb-NO" sz="1400" dirty="0" smtClean="0"/>
            <a:t>-, ergoterapi og hjelpemidler, Kommuneoverlege</a:t>
          </a:r>
        </a:p>
        <a:p>
          <a:r>
            <a:rPr lang="nb-NO" sz="1400" dirty="0" smtClean="0"/>
            <a:t>Avdelingsleder      Line Gjerdahl</a:t>
          </a:r>
          <a:endParaRPr lang="nb-NO" sz="1400" dirty="0"/>
        </a:p>
      </dgm:t>
    </dgm:pt>
    <dgm:pt modelId="{6E66022C-ABA8-4ADD-AD11-48C1A5E35309}" type="parTrans" cxnId="{1EB08250-CD13-4615-9CAB-9623BD5B89CC}">
      <dgm:prSet/>
      <dgm:spPr/>
      <dgm:t>
        <a:bodyPr/>
        <a:lstStyle/>
        <a:p>
          <a:endParaRPr lang="nb-NO" sz="1400"/>
        </a:p>
      </dgm:t>
    </dgm:pt>
    <dgm:pt modelId="{0D0B3D17-6DD7-482E-948B-20B3121B9FB8}" type="sibTrans" cxnId="{1EB08250-CD13-4615-9CAB-9623BD5B89CC}">
      <dgm:prSet/>
      <dgm:spPr/>
      <dgm:t>
        <a:bodyPr/>
        <a:lstStyle/>
        <a:p>
          <a:endParaRPr lang="nb-NO" sz="1400"/>
        </a:p>
      </dgm:t>
    </dgm:pt>
    <dgm:pt modelId="{D5B97D02-2238-480E-AA2D-DFD9C8C82C4B}" type="asst">
      <dgm:prSet custT="1"/>
      <dgm:spPr/>
      <dgm:t>
        <a:bodyPr/>
        <a:lstStyle/>
        <a:p>
          <a:r>
            <a:rPr lang="nb-NO" sz="1400" dirty="0" smtClean="0"/>
            <a:t>FAG OG UTVIKLING</a:t>
          </a:r>
        </a:p>
        <a:p>
          <a:r>
            <a:rPr lang="nb-NO" sz="1400" dirty="0" smtClean="0"/>
            <a:t>Ass. Kommunalsjef Synnøve Sæther</a:t>
          </a:r>
          <a:endParaRPr lang="nb-NO" sz="1400" dirty="0"/>
        </a:p>
      </dgm:t>
    </dgm:pt>
    <dgm:pt modelId="{D2E54BF6-B19E-4870-A742-E8FC47987316}" type="parTrans" cxnId="{F88AE96A-4889-4A6E-A515-6BCF282A0718}">
      <dgm:prSet/>
      <dgm:spPr/>
      <dgm:t>
        <a:bodyPr/>
        <a:lstStyle/>
        <a:p>
          <a:endParaRPr lang="nb-NO" sz="1400"/>
        </a:p>
      </dgm:t>
    </dgm:pt>
    <dgm:pt modelId="{2250E9D4-F7CB-4A52-9053-9110157CF618}" type="sibTrans" cxnId="{F88AE96A-4889-4A6E-A515-6BCF282A0718}">
      <dgm:prSet/>
      <dgm:spPr/>
      <dgm:t>
        <a:bodyPr/>
        <a:lstStyle/>
        <a:p>
          <a:endParaRPr lang="nb-NO" sz="1400"/>
        </a:p>
      </dgm:t>
    </dgm:pt>
    <dgm:pt modelId="{E96BDF59-B001-4FDB-9919-574AB06E8FCC}">
      <dgm:prSet custT="1"/>
      <dgm:spPr/>
      <dgm:t>
        <a:bodyPr/>
        <a:lstStyle/>
        <a:p>
          <a:r>
            <a:rPr lang="nb-NO" sz="1400" dirty="0" smtClean="0"/>
            <a:t>SVELVIK OMSORGSSENTER</a:t>
          </a:r>
        </a:p>
        <a:p>
          <a:r>
            <a:rPr lang="nb-NO" sz="1400" dirty="0" smtClean="0"/>
            <a:t>HJEMMETJENESTER</a:t>
          </a:r>
        </a:p>
        <a:p>
          <a:r>
            <a:rPr lang="nb-NO" sz="1400" dirty="0" smtClean="0"/>
            <a:t>Hjemmesykepleie, Hjemmehjelp</a:t>
          </a:r>
        </a:p>
        <a:p>
          <a:r>
            <a:rPr lang="nb-NO" sz="1400" dirty="0" smtClean="0"/>
            <a:t>Avdelingsleder    Mona </a:t>
          </a:r>
          <a:r>
            <a:rPr lang="nb-NO" sz="1400" dirty="0" err="1" smtClean="0"/>
            <a:t>Sneen</a:t>
          </a:r>
          <a:endParaRPr lang="nb-NO" sz="1400" dirty="0"/>
        </a:p>
      </dgm:t>
    </dgm:pt>
    <dgm:pt modelId="{E3195631-DFAF-4ED0-9C8D-49322738F869}" type="parTrans" cxnId="{8E9AF29C-F3E1-4467-9E39-ADD3C1B8F1CC}">
      <dgm:prSet/>
      <dgm:spPr/>
      <dgm:t>
        <a:bodyPr/>
        <a:lstStyle/>
        <a:p>
          <a:endParaRPr lang="nb-NO" sz="1400"/>
        </a:p>
      </dgm:t>
    </dgm:pt>
    <dgm:pt modelId="{0CEF4BB5-9BF1-4913-B6F5-32A8A3F73CCE}" type="sibTrans" cxnId="{8E9AF29C-F3E1-4467-9E39-ADD3C1B8F1CC}">
      <dgm:prSet/>
      <dgm:spPr/>
      <dgm:t>
        <a:bodyPr/>
        <a:lstStyle/>
        <a:p>
          <a:endParaRPr lang="nb-NO" sz="1400"/>
        </a:p>
      </dgm:t>
    </dgm:pt>
    <dgm:pt modelId="{D4A1B7DF-4DA2-4D70-9CF2-F20583283ED4}">
      <dgm:prSet custT="1"/>
      <dgm:spPr>
        <a:ln>
          <a:prstDash val="sysDash"/>
        </a:ln>
      </dgm:spPr>
      <dgm:t>
        <a:bodyPr/>
        <a:lstStyle/>
        <a:p>
          <a:r>
            <a:rPr lang="nb-NO" sz="1400" dirty="0" smtClean="0"/>
            <a:t>OPPFØLGINGS-TJENESTEN</a:t>
          </a:r>
        </a:p>
        <a:p>
          <a:r>
            <a:rPr lang="nb-NO" sz="1400" dirty="0" smtClean="0"/>
            <a:t>Avdelingsleder ubesatt</a:t>
          </a:r>
          <a:endParaRPr lang="nb-NO" sz="1400" dirty="0"/>
        </a:p>
      </dgm:t>
    </dgm:pt>
    <dgm:pt modelId="{BA7E2B2D-9C87-423B-A33F-FF3B483704AD}" type="parTrans" cxnId="{3951FE50-F91A-498D-8EF0-20AFFBAE659B}">
      <dgm:prSet/>
      <dgm:spPr/>
      <dgm:t>
        <a:bodyPr/>
        <a:lstStyle/>
        <a:p>
          <a:endParaRPr lang="nb-NO" sz="1400"/>
        </a:p>
      </dgm:t>
    </dgm:pt>
    <dgm:pt modelId="{A59F2941-9006-4014-A3DF-ECD98706AA36}" type="sibTrans" cxnId="{3951FE50-F91A-498D-8EF0-20AFFBAE659B}">
      <dgm:prSet/>
      <dgm:spPr/>
      <dgm:t>
        <a:bodyPr/>
        <a:lstStyle/>
        <a:p>
          <a:endParaRPr lang="nb-NO" sz="1400"/>
        </a:p>
      </dgm:t>
    </dgm:pt>
    <dgm:pt modelId="{1A8CD41A-B161-4815-BB67-A0118CA52177}">
      <dgm:prSet phldrT="[Tekst]" custT="1"/>
      <dgm:spPr>
        <a:ln>
          <a:prstDash val="sysDash"/>
        </a:ln>
      </dgm:spPr>
      <dgm:t>
        <a:bodyPr/>
        <a:lstStyle/>
        <a:p>
          <a:r>
            <a:rPr lang="nb-NO" sz="1400" dirty="0" smtClean="0"/>
            <a:t>KJØKKEN</a:t>
          </a:r>
        </a:p>
        <a:p>
          <a:r>
            <a:rPr lang="nb-NO" sz="1400" dirty="0" smtClean="0"/>
            <a:t>Avdelingsleder    Grete Ness Nymoen</a:t>
          </a:r>
          <a:endParaRPr lang="nb-NO" sz="1400" dirty="0"/>
        </a:p>
      </dgm:t>
    </dgm:pt>
    <dgm:pt modelId="{6EA4DBB0-D3C1-43FC-A1B2-3823B48177FE}" type="parTrans" cxnId="{3BACBE45-CF22-4853-81D0-4561DB0AD2CB}">
      <dgm:prSet/>
      <dgm:spPr/>
      <dgm:t>
        <a:bodyPr/>
        <a:lstStyle/>
        <a:p>
          <a:endParaRPr lang="nb-NO"/>
        </a:p>
      </dgm:t>
    </dgm:pt>
    <dgm:pt modelId="{5FAD7847-6469-4FB1-841D-E29BE7F54563}" type="sibTrans" cxnId="{3BACBE45-CF22-4853-81D0-4561DB0AD2CB}">
      <dgm:prSet/>
      <dgm:spPr/>
      <dgm:t>
        <a:bodyPr/>
        <a:lstStyle/>
        <a:p>
          <a:endParaRPr lang="nb-NO"/>
        </a:p>
      </dgm:t>
    </dgm:pt>
    <dgm:pt modelId="{1C10D37C-B3F6-4108-A163-0305C011E508}" type="pres">
      <dgm:prSet presAssocID="{47B8E533-579C-4E50-9DEB-6FF674F08EB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68500752-907D-44B7-8466-11FF398FE2B3}" type="pres">
      <dgm:prSet presAssocID="{D2E86A20-44A2-4EAC-90C3-7D7AAD5BF90A}" presName="hierRoot1" presStyleCnt="0">
        <dgm:presLayoutVars>
          <dgm:hierBranch val="init"/>
        </dgm:presLayoutVars>
      </dgm:prSet>
      <dgm:spPr/>
    </dgm:pt>
    <dgm:pt modelId="{E834AE1B-46E0-4CF3-B47D-CF30C0E9E3E9}" type="pres">
      <dgm:prSet presAssocID="{D2E86A20-44A2-4EAC-90C3-7D7AAD5BF90A}" presName="rootComposite1" presStyleCnt="0"/>
      <dgm:spPr/>
    </dgm:pt>
    <dgm:pt modelId="{5D8EEC7A-E5E4-4A53-BC6C-92F9AF2B0950}" type="pres">
      <dgm:prSet presAssocID="{D2E86A20-44A2-4EAC-90C3-7D7AAD5BF90A}" presName="rootText1" presStyleLbl="node0" presStyleIdx="0" presStyleCnt="2" custScaleX="15043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2214504-EB93-4154-BA17-AA1E5C53A650}" type="pres">
      <dgm:prSet presAssocID="{D2E86A20-44A2-4EAC-90C3-7D7AAD5BF90A}" presName="rootConnector1" presStyleLbl="node1" presStyleIdx="0" presStyleCnt="0"/>
      <dgm:spPr/>
      <dgm:t>
        <a:bodyPr/>
        <a:lstStyle/>
        <a:p>
          <a:endParaRPr lang="nb-NO"/>
        </a:p>
      </dgm:t>
    </dgm:pt>
    <dgm:pt modelId="{43F5A47C-5863-4B34-A512-B57AB0A99D0F}" type="pres">
      <dgm:prSet presAssocID="{D2E86A20-44A2-4EAC-90C3-7D7AAD5BF90A}" presName="hierChild2" presStyleCnt="0"/>
      <dgm:spPr/>
    </dgm:pt>
    <dgm:pt modelId="{B7D92129-BE98-4162-8407-D9ECC5C669DB}" type="pres">
      <dgm:prSet presAssocID="{AE4D006E-D5C3-4C5A-9E3B-D5B2BCD1530C}" presName="Name37" presStyleLbl="parChTrans1D2" presStyleIdx="0" presStyleCnt="7"/>
      <dgm:spPr/>
      <dgm:t>
        <a:bodyPr/>
        <a:lstStyle/>
        <a:p>
          <a:endParaRPr lang="nb-NO"/>
        </a:p>
      </dgm:t>
    </dgm:pt>
    <dgm:pt modelId="{2B16C058-7308-4361-B5B3-37B115B5B6D2}" type="pres">
      <dgm:prSet presAssocID="{4E0C9E95-BB08-46F0-B32E-F96A13633BDE}" presName="hierRoot2" presStyleCnt="0">
        <dgm:presLayoutVars>
          <dgm:hierBranch val="init"/>
        </dgm:presLayoutVars>
      </dgm:prSet>
      <dgm:spPr/>
    </dgm:pt>
    <dgm:pt modelId="{A0FD9166-BC68-45AF-BBC9-C64A761AE65D}" type="pres">
      <dgm:prSet presAssocID="{4E0C9E95-BB08-46F0-B32E-F96A13633BDE}" presName="rootComposite" presStyleCnt="0"/>
      <dgm:spPr/>
    </dgm:pt>
    <dgm:pt modelId="{AA8671E8-06FF-4455-A53D-8F2C0AC40F68}" type="pres">
      <dgm:prSet presAssocID="{4E0C9E95-BB08-46F0-B32E-F96A13633BDE}" presName="rootText" presStyleLbl="node2" presStyleIdx="0" presStyleCnt="5" custScaleX="145135" custScaleY="37245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681A7E1-3CED-42BC-A086-B801FC9E7EE9}" type="pres">
      <dgm:prSet presAssocID="{4E0C9E95-BB08-46F0-B32E-F96A13633BDE}" presName="rootConnector" presStyleLbl="node2" presStyleIdx="0" presStyleCnt="5"/>
      <dgm:spPr/>
      <dgm:t>
        <a:bodyPr/>
        <a:lstStyle/>
        <a:p>
          <a:endParaRPr lang="nb-NO"/>
        </a:p>
      </dgm:t>
    </dgm:pt>
    <dgm:pt modelId="{6361A749-E6FB-4F50-9BF3-C1F2B1D9CA20}" type="pres">
      <dgm:prSet presAssocID="{4E0C9E95-BB08-46F0-B32E-F96A13633BDE}" presName="hierChild4" presStyleCnt="0"/>
      <dgm:spPr/>
    </dgm:pt>
    <dgm:pt modelId="{29E238F8-C46F-421D-9925-FF3CA258471F}" type="pres">
      <dgm:prSet presAssocID="{4E0C9E95-BB08-46F0-B32E-F96A13633BDE}" presName="hierChild5" presStyleCnt="0"/>
      <dgm:spPr/>
    </dgm:pt>
    <dgm:pt modelId="{B5E72B8C-393D-4E09-8F4D-6355CC1D2741}" type="pres">
      <dgm:prSet presAssocID="{E3195631-DFAF-4ED0-9C8D-49322738F869}" presName="Name37" presStyleLbl="parChTrans1D2" presStyleIdx="1" presStyleCnt="7"/>
      <dgm:spPr/>
      <dgm:t>
        <a:bodyPr/>
        <a:lstStyle/>
        <a:p>
          <a:endParaRPr lang="nb-NO"/>
        </a:p>
      </dgm:t>
    </dgm:pt>
    <dgm:pt modelId="{17D2344A-DB53-410C-9320-688F98F0EE99}" type="pres">
      <dgm:prSet presAssocID="{E96BDF59-B001-4FDB-9919-574AB06E8FCC}" presName="hierRoot2" presStyleCnt="0">
        <dgm:presLayoutVars>
          <dgm:hierBranch val="init"/>
        </dgm:presLayoutVars>
      </dgm:prSet>
      <dgm:spPr/>
    </dgm:pt>
    <dgm:pt modelId="{69F205BA-71CA-4A9C-818B-1DDAFD82289A}" type="pres">
      <dgm:prSet presAssocID="{E96BDF59-B001-4FDB-9919-574AB06E8FCC}" presName="rootComposite" presStyleCnt="0"/>
      <dgm:spPr/>
    </dgm:pt>
    <dgm:pt modelId="{4597F4B4-F69B-471E-A962-245F02947478}" type="pres">
      <dgm:prSet presAssocID="{E96BDF59-B001-4FDB-9919-574AB06E8FCC}" presName="rootText" presStyleLbl="node2" presStyleIdx="1" presStyleCnt="5" custScaleX="145884" custScaleY="37245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9EC26EA-BE2F-4F1F-AFEE-DD062E8B1F40}" type="pres">
      <dgm:prSet presAssocID="{E96BDF59-B001-4FDB-9919-574AB06E8FCC}" presName="rootConnector" presStyleLbl="node2" presStyleIdx="1" presStyleCnt="5"/>
      <dgm:spPr/>
      <dgm:t>
        <a:bodyPr/>
        <a:lstStyle/>
        <a:p>
          <a:endParaRPr lang="nb-NO"/>
        </a:p>
      </dgm:t>
    </dgm:pt>
    <dgm:pt modelId="{9BA0114A-C437-4C97-A5F0-E3F09FC7099D}" type="pres">
      <dgm:prSet presAssocID="{E96BDF59-B001-4FDB-9919-574AB06E8FCC}" presName="hierChild4" presStyleCnt="0"/>
      <dgm:spPr/>
    </dgm:pt>
    <dgm:pt modelId="{1803E70F-F007-4691-995C-916AD89AA426}" type="pres">
      <dgm:prSet presAssocID="{E96BDF59-B001-4FDB-9919-574AB06E8FCC}" presName="hierChild5" presStyleCnt="0"/>
      <dgm:spPr/>
    </dgm:pt>
    <dgm:pt modelId="{607757A6-22C7-4CA2-A0F6-846DF0F08918}" type="pres">
      <dgm:prSet presAssocID="{6A5EA174-ED30-4EA0-A509-DA8472087C50}" presName="Name37" presStyleLbl="parChTrans1D2" presStyleIdx="2" presStyleCnt="7"/>
      <dgm:spPr/>
      <dgm:t>
        <a:bodyPr/>
        <a:lstStyle/>
        <a:p>
          <a:endParaRPr lang="nb-NO"/>
        </a:p>
      </dgm:t>
    </dgm:pt>
    <dgm:pt modelId="{A27C0D8D-9BAE-404B-8D6A-8B70DA09FA33}" type="pres">
      <dgm:prSet presAssocID="{7093A094-FB28-4005-A2B9-803DCB4B5AC1}" presName="hierRoot2" presStyleCnt="0">
        <dgm:presLayoutVars>
          <dgm:hierBranch val="init"/>
        </dgm:presLayoutVars>
      </dgm:prSet>
      <dgm:spPr/>
    </dgm:pt>
    <dgm:pt modelId="{C9BED835-F13C-457D-8829-14701B21832E}" type="pres">
      <dgm:prSet presAssocID="{7093A094-FB28-4005-A2B9-803DCB4B5AC1}" presName="rootComposite" presStyleCnt="0"/>
      <dgm:spPr/>
    </dgm:pt>
    <dgm:pt modelId="{038973D0-F063-4FF3-98F1-BA1EE5920A81}" type="pres">
      <dgm:prSet presAssocID="{7093A094-FB28-4005-A2B9-803DCB4B5AC1}" presName="rootText" presStyleLbl="node2" presStyleIdx="2" presStyleCnt="5" custScaleX="145135" custScaleY="37055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8FCC3AB-90AB-4486-A343-7ED2838EC6DA}" type="pres">
      <dgm:prSet presAssocID="{7093A094-FB28-4005-A2B9-803DCB4B5AC1}" presName="rootConnector" presStyleLbl="node2" presStyleIdx="2" presStyleCnt="5"/>
      <dgm:spPr/>
      <dgm:t>
        <a:bodyPr/>
        <a:lstStyle/>
        <a:p>
          <a:endParaRPr lang="nb-NO"/>
        </a:p>
      </dgm:t>
    </dgm:pt>
    <dgm:pt modelId="{3DFA5C57-9A61-4C01-A52E-AE7ED2E9691E}" type="pres">
      <dgm:prSet presAssocID="{7093A094-FB28-4005-A2B9-803DCB4B5AC1}" presName="hierChild4" presStyleCnt="0"/>
      <dgm:spPr/>
    </dgm:pt>
    <dgm:pt modelId="{29940C17-E97A-413C-86D2-258C459A230F}" type="pres">
      <dgm:prSet presAssocID="{7093A094-FB28-4005-A2B9-803DCB4B5AC1}" presName="hierChild5" presStyleCnt="0"/>
      <dgm:spPr/>
    </dgm:pt>
    <dgm:pt modelId="{56437CDA-7233-463F-9386-A18F5B7E3926}" type="pres">
      <dgm:prSet presAssocID="{6E66022C-ABA8-4ADD-AD11-48C1A5E35309}" presName="Name37" presStyleLbl="parChTrans1D2" presStyleIdx="3" presStyleCnt="7"/>
      <dgm:spPr/>
      <dgm:t>
        <a:bodyPr/>
        <a:lstStyle/>
        <a:p>
          <a:endParaRPr lang="nb-NO"/>
        </a:p>
      </dgm:t>
    </dgm:pt>
    <dgm:pt modelId="{BC8567C0-BB9D-46FF-8653-02862D4065BF}" type="pres">
      <dgm:prSet presAssocID="{460C15CD-9609-4513-AB55-6F7248168C01}" presName="hierRoot2" presStyleCnt="0">
        <dgm:presLayoutVars>
          <dgm:hierBranch val="init"/>
        </dgm:presLayoutVars>
      </dgm:prSet>
      <dgm:spPr/>
    </dgm:pt>
    <dgm:pt modelId="{BE0F5350-1EA6-4271-9380-87F55C6163DA}" type="pres">
      <dgm:prSet presAssocID="{460C15CD-9609-4513-AB55-6F7248168C01}" presName="rootComposite" presStyleCnt="0"/>
      <dgm:spPr/>
    </dgm:pt>
    <dgm:pt modelId="{ED2F2C02-95E3-40DD-A654-4E61058ABE8D}" type="pres">
      <dgm:prSet presAssocID="{460C15CD-9609-4513-AB55-6F7248168C01}" presName="rootText" presStyleLbl="node2" presStyleIdx="3" presStyleCnt="5" custScaleX="145135" custScaleY="37055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A6EC850-3E47-4D75-A497-F8BD8331F9C9}" type="pres">
      <dgm:prSet presAssocID="{460C15CD-9609-4513-AB55-6F7248168C01}" presName="rootConnector" presStyleLbl="node2" presStyleIdx="3" presStyleCnt="5"/>
      <dgm:spPr/>
      <dgm:t>
        <a:bodyPr/>
        <a:lstStyle/>
        <a:p>
          <a:endParaRPr lang="nb-NO"/>
        </a:p>
      </dgm:t>
    </dgm:pt>
    <dgm:pt modelId="{D82B4CA3-7A87-497D-86DE-C34A6CC316EA}" type="pres">
      <dgm:prSet presAssocID="{460C15CD-9609-4513-AB55-6F7248168C01}" presName="hierChild4" presStyleCnt="0"/>
      <dgm:spPr/>
    </dgm:pt>
    <dgm:pt modelId="{65A42CB0-B083-4008-BF27-820CD73E7A6A}" type="pres">
      <dgm:prSet presAssocID="{460C15CD-9609-4513-AB55-6F7248168C01}" presName="hierChild5" presStyleCnt="0"/>
      <dgm:spPr/>
    </dgm:pt>
    <dgm:pt modelId="{06880607-B8A7-4DF7-852C-9C4044B3900B}" type="pres">
      <dgm:prSet presAssocID="{BA7E2B2D-9C87-423B-A33F-FF3B483704AD}" presName="Name37" presStyleLbl="parChTrans1D2" presStyleIdx="4" presStyleCnt="7"/>
      <dgm:spPr/>
      <dgm:t>
        <a:bodyPr/>
        <a:lstStyle/>
        <a:p>
          <a:endParaRPr lang="nb-NO"/>
        </a:p>
      </dgm:t>
    </dgm:pt>
    <dgm:pt modelId="{056C3EED-6FE8-4F08-B273-2F5057DDF134}" type="pres">
      <dgm:prSet presAssocID="{D4A1B7DF-4DA2-4D70-9CF2-F20583283ED4}" presName="hierRoot2" presStyleCnt="0">
        <dgm:presLayoutVars>
          <dgm:hierBranch val="init"/>
        </dgm:presLayoutVars>
      </dgm:prSet>
      <dgm:spPr/>
    </dgm:pt>
    <dgm:pt modelId="{E9C56DE4-5A55-409C-BABA-E4DB131A3DC0}" type="pres">
      <dgm:prSet presAssocID="{D4A1B7DF-4DA2-4D70-9CF2-F20583283ED4}" presName="rootComposite" presStyleCnt="0"/>
      <dgm:spPr/>
    </dgm:pt>
    <dgm:pt modelId="{D75C9553-94C5-48B9-A97B-28539F598632}" type="pres">
      <dgm:prSet presAssocID="{D4A1B7DF-4DA2-4D70-9CF2-F20583283ED4}" presName="rootText" presStyleLbl="node2" presStyleIdx="4" presStyleCnt="5" custScaleY="37705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6011CD7-7529-473C-81A1-AA819C51474B}" type="pres">
      <dgm:prSet presAssocID="{D4A1B7DF-4DA2-4D70-9CF2-F20583283ED4}" presName="rootConnector" presStyleLbl="node2" presStyleIdx="4" presStyleCnt="5"/>
      <dgm:spPr/>
      <dgm:t>
        <a:bodyPr/>
        <a:lstStyle/>
        <a:p>
          <a:endParaRPr lang="nb-NO"/>
        </a:p>
      </dgm:t>
    </dgm:pt>
    <dgm:pt modelId="{CC34DC2F-C4D9-47D0-B31F-E24B5B16FF8A}" type="pres">
      <dgm:prSet presAssocID="{D4A1B7DF-4DA2-4D70-9CF2-F20583283ED4}" presName="hierChild4" presStyleCnt="0"/>
      <dgm:spPr/>
    </dgm:pt>
    <dgm:pt modelId="{C43D67BF-748E-4CCB-94B0-2D97952E75B7}" type="pres">
      <dgm:prSet presAssocID="{D4A1B7DF-4DA2-4D70-9CF2-F20583283ED4}" presName="hierChild5" presStyleCnt="0"/>
      <dgm:spPr/>
    </dgm:pt>
    <dgm:pt modelId="{1D6A6F16-61E7-497D-A0CB-26B4E450CC5B}" type="pres">
      <dgm:prSet presAssocID="{D2E86A20-44A2-4EAC-90C3-7D7AAD5BF90A}" presName="hierChild3" presStyleCnt="0"/>
      <dgm:spPr/>
    </dgm:pt>
    <dgm:pt modelId="{74C4CDD2-42E8-4283-ADA9-3243125DB4FD}" type="pres">
      <dgm:prSet presAssocID="{401EF509-B750-432F-B193-ED97540044CC}" presName="Name111" presStyleLbl="parChTrans1D2" presStyleIdx="5" presStyleCnt="7"/>
      <dgm:spPr/>
      <dgm:t>
        <a:bodyPr/>
        <a:lstStyle/>
        <a:p>
          <a:endParaRPr lang="nb-NO"/>
        </a:p>
      </dgm:t>
    </dgm:pt>
    <dgm:pt modelId="{32B08C83-E23B-45A1-B772-56FD33271417}" type="pres">
      <dgm:prSet presAssocID="{E13EF3B3-B135-48F9-BE94-8E14E7B5F767}" presName="hierRoot3" presStyleCnt="0">
        <dgm:presLayoutVars>
          <dgm:hierBranch val="init"/>
        </dgm:presLayoutVars>
      </dgm:prSet>
      <dgm:spPr/>
    </dgm:pt>
    <dgm:pt modelId="{7C5E1D2C-2B33-43D6-9704-5232873664F7}" type="pres">
      <dgm:prSet presAssocID="{E13EF3B3-B135-48F9-BE94-8E14E7B5F767}" presName="rootComposite3" presStyleCnt="0"/>
      <dgm:spPr/>
    </dgm:pt>
    <dgm:pt modelId="{0A25F38F-DD94-42CA-BCDC-D48C14977E85}" type="pres">
      <dgm:prSet presAssocID="{E13EF3B3-B135-48F9-BE94-8E14E7B5F767}" presName="rootText3" presStyleLbl="asst1" presStyleIdx="0" presStyleCnt="2" custScaleX="178733" custScaleY="12264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DD259B5-092D-4625-A428-E9F466F70AA3}" type="pres">
      <dgm:prSet presAssocID="{E13EF3B3-B135-48F9-BE94-8E14E7B5F767}" presName="rootConnector3" presStyleLbl="asst1" presStyleIdx="0" presStyleCnt="2"/>
      <dgm:spPr/>
      <dgm:t>
        <a:bodyPr/>
        <a:lstStyle/>
        <a:p>
          <a:endParaRPr lang="nb-NO"/>
        </a:p>
      </dgm:t>
    </dgm:pt>
    <dgm:pt modelId="{4B199B44-DCD1-4BC9-86AA-1A9D5CCC7FF3}" type="pres">
      <dgm:prSet presAssocID="{E13EF3B3-B135-48F9-BE94-8E14E7B5F767}" presName="hierChild6" presStyleCnt="0"/>
      <dgm:spPr/>
    </dgm:pt>
    <dgm:pt modelId="{075828DA-2BB1-499D-AFC9-E612A7322159}" type="pres">
      <dgm:prSet presAssocID="{E13EF3B3-B135-48F9-BE94-8E14E7B5F767}" presName="hierChild7" presStyleCnt="0"/>
      <dgm:spPr/>
    </dgm:pt>
    <dgm:pt modelId="{F93194F3-A95B-4197-A991-BE4B7D9B1EEF}" type="pres">
      <dgm:prSet presAssocID="{D2E54BF6-B19E-4870-A742-E8FC47987316}" presName="Name111" presStyleLbl="parChTrans1D2" presStyleIdx="6" presStyleCnt="7"/>
      <dgm:spPr/>
      <dgm:t>
        <a:bodyPr/>
        <a:lstStyle/>
        <a:p>
          <a:endParaRPr lang="nb-NO"/>
        </a:p>
      </dgm:t>
    </dgm:pt>
    <dgm:pt modelId="{6C48E8D0-DAD1-4A6D-9438-897311A91908}" type="pres">
      <dgm:prSet presAssocID="{D5B97D02-2238-480E-AA2D-DFD9C8C82C4B}" presName="hierRoot3" presStyleCnt="0">
        <dgm:presLayoutVars>
          <dgm:hierBranch val="init"/>
        </dgm:presLayoutVars>
      </dgm:prSet>
      <dgm:spPr/>
    </dgm:pt>
    <dgm:pt modelId="{600B4AA6-E69F-4714-BBF7-9B109D0A2DFA}" type="pres">
      <dgm:prSet presAssocID="{D5B97D02-2238-480E-AA2D-DFD9C8C82C4B}" presName="rootComposite3" presStyleCnt="0"/>
      <dgm:spPr/>
    </dgm:pt>
    <dgm:pt modelId="{6F7B6A9A-A175-42C5-97B7-054CBE5E3208}" type="pres">
      <dgm:prSet presAssocID="{D5B97D02-2238-480E-AA2D-DFD9C8C82C4B}" presName="rootText3" presStyleLbl="asst1" presStyleIdx="1" presStyleCnt="2" custScaleX="178733" custScaleY="12389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FE87B07-F7A8-4E8A-AFEC-53A381927181}" type="pres">
      <dgm:prSet presAssocID="{D5B97D02-2238-480E-AA2D-DFD9C8C82C4B}" presName="rootConnector3" presStyleLbl="asst1" presStyleIdx="1" presStyleCnt="2"/>
      <dgm:spPr/>
      <dgm:t>
        <a:bodyPr/>
        <a:lstStyle/>
        <a:p>
          <a:endParaRPr lang="nb-NO"/>
        </a:p>
      </dgm:t>
    </dgm:pt>
    <dgm:pt modelId="{55F1D34F-E3A3-49CA-B9B2-4F5234B5E583}" type="pres">
      <dgm:prSet presAssocID="{D5B97D02-2238-480E-AA2D-DFD9C8C82C4B}" presName="hierChild6" presStyleCnt="0"/>
      <dgm:spPr/>
    </dgm:pt>
    <dgm:pt modelId="{DFB7B1A7-375B-45EA-931E-7DD0FB63E046}" type="pres">
      <dgm:prSet presAssocID="{D5B97D02-2238-480E-AA2D-DFD9C8C82C4B}" presName="hierChild7" presStyleCnt="0"/>
      <dgm:spPr/>
    </dgm:pt>
    <dgm:pt modelId="{C8E1CAD5-F1AF-4808-B199-FC4437D55B6C}" type="pres">
      <dgm:prSet presAssocID="{1A8CD41A-B161-4815-BB67-A0118CA52177}" presName="hierRoot1" presStyleCnt="0">
        <dgm:presLayoutVars>
          <dgm:hierBranch val="init"/>
        </dgm:presLayoutVars>
      </dgm:prSet>
      <dgm:spPr/>
    </dgm:pt>
    <dgm:pt modelId="{A33DFD10-CFF3-4916-9E22-3BD681FAFB4A}" type="pres">
      <dgm:prSet presAssocID="{1A8CD41A-B161-4815-BB67-A0118CA52177}" presName="rootComposite1" presStyleCnt="0"/>
      <dgm:spPr/>
    </dgm:pt>
    <dgm:pt modelId="{C8A0BE96-3989-407E-BF21-559EA5EC31F5}" type="pres">
      <dgm:prSet presAssocID="{1A8CD41A-B161-4815-BB67-A0118CA52177}" presName="rootText1" presStyleLbl="node0" presStyleIdx="1" presStyleCnt="2" custScaleX="150432" custScaleY="126401" custLinFactX="21587" custLinFactY="41448" custLinFactNeighborX="100000" custLinFactNeighborY="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2F8845E-7B95-42B9-BD37-21423A4E9414}" type="pres">
      <dgm:prSet presAssocID="{1A8CD41A-B161-4815-BB67-A0118CA52177}" presName="rootConnector1" presStyleLbl="node1" presStyleIdx="0" presStyleCnt="0"/>
      <dgm:spPr/>
      <dgm:t>
        <a:bodyPr/>
        <a:lstStyle/>
        <a:p>
          <a:endParaRPr lang="nb-NO"/>
        </a:p>
      </dgm:t>
    </dgm:pt>
    <dgm:pt modelId="{A0E4BBAE-CB66-4683-8CC6-205B2C50062C}" type="pres">
      <dgm:prSet presAssocID="{1A8CD41A-B161-4815-BB67-A0118CA52177}" presName="hierChild2" presStyleCnt="0"/>
      <dgm:spPr/>
    </dgm:pt>
    <dgm:pt modelId="{297D588A-AC00-4E65-8959-8FC229FB246B}" type="pres">
      <dgm:prSet presAssocID="{1A8CD41A-B161-4815-BB67-A0118CA52177}" presName="hierChild3" presStyleCnt="0"/>
      <dgm:spPr/>
    </dgm:pt>
  </dgm:ptLst>
  <dgm:cxnLst>
    <dgm:cxn modelId="{94D3460E-6B7F-49E4-81A1-3F6B8069B8BF}" type="presOf" srcId="{D2E54BF6-B19E-4870-A742-E8FC47987316}" destId="{F93194F3-A95B-4197-A991-BE4B7D9B1EEF}" srcOrd="0" destOrd="0" presId="urn:microsoft.com/office/officeart/2005/8/layout/orgChart1"/>
    <dgm:cxn modelId="{51D05B60-8BFA-4A72-90FD-1573494A494A}" type="presOf" srcId="{D2E86A20-44A2-4EAC-90C3-7D7AAD5BF90A}" destId="{5D8EEC7A-E5E4-4A53-BC6C-92F9AF2B0950}" srcOrd="0" destOrd="0" presId="urn:microsoft.com/office/officeart/2005/8/layout/orgChart1"/>
    <dgm:cxn modelId="{126E7E4B-BE77-42ED-82BE-DAC2B0555A9C}" type="presOf" srcId="{E13EF3B3-B135-48F9-BE94-8E14E7B5F767}" destId="{9DD259B5-092D-4625-A428-E9F466F70AA3}" srcOrd="1" destOrd="0" presId="urn:microsoft.com/office/officeart/2005/8/layout/orgChart1"/>
    <dgm:cxn modelId="{14949A9D-4CD7-429B-967D-7E051B567FEE}" type="presOf" srcId="{1A8CD41A-B161-4815-BB67-A0118CA52177}" destId="{C8A0BE96-3989-407E-BF21-559EA5EC31F5}" srcOrd="0" destOrd="0" presId="urn:microsoft.com/office/officeart/2005/8/layout/orgChart1"/>
    <dgm:cxn modelId="{3BACBE45-CF22-4853-81D0-4561DB0AD2CB}" srcId="{47B8E533-579C-4E50-9DEB-6FF674F08EB2}" destId="{1A8CD41A-B161-4815-BB67-A0118CA52177}" srcOrd="1" destOrd="0" parTransId="{6EA4DBB0-D3C1-43FC-A1B2-3823B48177FE}" sibTransId="{5FAD7847-6469-4FB1-841D-E29BE7F54563}"/>
    <dgm:cxn modelId="{C93BCB76-5C4A-4D25-9149-0E0111649461}" type="presOf" srcId="{4E0C9E95-BB08-46F0-B32E-F96A13633BDE}" destId="{5681A7E1-3CED-42BC-A086-B801FC9E7EE9}" srcOrd="1" destOrd="0" presId="urn:microsoft.com/office/officeart/2005/8/layout/orgChart1"/>
    <dgm:cxn modelId="{8B6853C6-30B9-416E-B3F6-1342FD135DF8}" srcId="{47B8E533-579C-4E50-9DEB-6FF674F08EB2}" destId="{D2E86A20-44A2-4EAC-90C3-7D7AAD5BF90A}" srcOrd="0" destOrd="0" parTransId="{F7EA6F74-6199-4E1A-9C9F-1247FD349A99}" sibTransId="{39BEB9B2-6829-4549-9BBD-E97C8F9F6BD8}"/>
    <dgm:cxn modelId="{D52CFC8A-C9A5-4BBB-B82B-21E7A668F370}" type="presOf" srcId="{6E66022C-ABA8-4ADD-AD11-48C1A5E35309}" destId="{56437CDA-7233-463F-9386-A18F5B7E3926}" srcOrd="0" destOrd="0" presId="urn:microsoft.com/office/officeart/2005/8/layout/orgChart1"/>
    <dgm:cxn modelId="{3951FE50-F91A-498D-8EF0-20AFFBAE659B}" srcId="{D2E86A20-44A2-4EAC-90C3-7D7AAD5BF90A}" destId="{D4A1B7DF-4DA2-4D70-9CF2-F20583283ED4}" srcOrd="6" destOrd="0" parTransId="{BA7E2B2D-9C87-423B-A33F-FF3B483704AD}" sibTransId="{A59F2941-9006-4014-A3DF-ECD98706AA36}"/>
    <dgm:cxn modelId="{793E872F-6F9D-40C4-9E3C-911A39F02953}" type="presOf" srcId="{BA7E2B2D-9C87-423B-A33F-FF3B483704AD}" destId="{06880607-B8A7-4DF7-852C-9C4044B3900B}" srcOrd="0" destOrd="0" presId="urn:microsoft.com/office/officeart/2005/8/layout/orgChart1"/>
    <dgm:cxn modelId="{9A0FBFBA-9E73-49BF-8AF0-67D610861536}" type="presOf" srcId="{AE4D006E-D5C3-4C5A-9E3B-D5B2BCD1530C}" destId="{B7D92129-BE98-4162-8407-D9ECC5C669DB}" srcOrd="0" destOrd="0" presId="urn:microsoft.com/office/officeart/2005/8/layout/orgChart1"/>
    <dgm:cxn modelId="{EB04124C-FED9-45E3-A7D5-CA60927919B4}" type="presOf" srcId="{E96BDF59-B001-4FDB-9919-574AB06E8FCC}" destId="{59EC26EA-BE2F-4F1F-AFEE-DD062E8B1F40}" srcOrd="1" destOrd="0" presId="urn:microsoft.com/office/officeart/2005/8/layout/orgChart1"/>
    <dgm:cxn modelId="{6878B0EA-7855-4F3B-9039-42DC0E45948D}" type="presOf" srcId="{D4A1B7DF-4DA2-4D70-9CF2-F20583283ED4}" destId="{D75C9553-94C5-48B9-A97B-28539F598632}" srcOrd="0" destOrd="0" presId="urn:microsoft.com/office/officeart/2005/8/layout/orgChart1"/>
    <dgm:cxn modelId="{87793F8C-AE85-48BB-8C5F-8D00ADEB5863}" type="presOf" srcId="{D5B97D02-2238-480E-AA2D-DFD9C8C82C4B}" destId="{6F7B6A9A-A175-42C5-97B7-054CBE5E3208}" srcOrd="0" destOrd="0" presId="urn:microsoft.com/office/officeart/2005/8/layout/orgChart1"/>
    <dgm:cxn modelId="{F5020474-0F63-4D14-9212-A204E6BB73CF}" type="presOf" srcId="{460C15CD-9609-4513-AB55-6F7248168C01}" destId="{ED2F2C02-95E3-40DD-A654-4E61058ABE8D}" srcOrd="0" destOrd="0" presId="urn:microsoft.com/office/officeart/2005/8/layout/orgChart1"/>
    <dgm:cxn modelId="{2C57AA20-7B50-4CE9-8AF1-4F0E21405495}" type="presOf" srcId="{4E0C9E95-BB08-46F0-B32E-F96A13633BDE}" destId="{AA8671E8-06FF-4455-A53D-8F2C0AC40F68}" srcOrd="0" destOrd="0" presId="urn:microsoft.com/office/officeart/2005/8/layout/orgChart1"/>
    <dgm:cxn modelId="{FB094CD4-4B33-4B80-B764-1498C43271D6}" type="presOf" srcId="{6A5EA174-ED30-4EA0-A509-DA8472087C50}" destId="{607757A6-22C7-4CA2-A0F6-846DF0F08918}" srcOrd="0" destOrd="0" presId="urn:microsoft.com/office/officeart/2005/8/layout/orgChart1"/>
    <dgm:cxn modelId="{8B34673D-E7A0-41D3-95C4-65248FF1ECC5}" srcId="{D2E86A20-44A2-4EAC-90C3-7D7AAD5BF90A}" destId="{7093A094-FB28-4005-A2B9-803DCB4B5AC1}" srcOrd="3" destOrd="0" parTransId="{6A5EA174-ED30-4EA0-A509-DA8472087C50}" sibTransId="{496FBB5B-7459-4980-878C-4866DAB0D2B4}"/>
    <dgm:cxn modelId="{CE9DF5F2-CB80-4948-84C4-43CE9E09A3C3}" type="presOf" srcId="{401EF509-B750-432F-B193-ED97540044CC}" destId="{74C4CDD2-42E8-4283-ADA9-3243125DB4FD}" srcOrd="0" destOrd="0" presId="urn:microsoft.com/office/officeart/2005/8/layout/orgChart1"/>
    <dgm:cxn modelId="{587D6F66-1206-4B4A-A9E5-AA22A039DBB9}" type="presOf" srcId="{D2E86A20-44A2-4EAC-90C3-7D7AAD5BF90A}" destId="{52214504-EB93-4154-BA17-AA1E5C53A650}" srcOrd="1" destOrd="0" presId="urn:microsoft.com/office/officeart/2005/8/layout/orgChart1"/>
    <dgm:cxn modelId="{F88AE96A-4889-4A6E-A515-6BCF282A0718}" srcId="{D2E86A20-44A2-4EAC-90C3-7D7AAD5BF90A}" destId="{D5B97D02-2238-480E-AA2D-DFD9C8C82C4B}" srcOrd="5" destOrd="0" parTransId="{D2E54BF6-B19E-4870-A742-E8FC47987316}" sibTransId="{2250E9D4-F7CB-4A52-9053-9110157CF618}"/>
    <dgm:cxn modelId="{8F58694D-281F-44FF-A768-DB7A6432101D}" type="presOf" srcId="{E3195631-DFAF-4ED0-9C8D-49322738F869}" destId="{B5E72B8C-393D-4E09-8F4D-6355CC1D2741}" srcOrd="0" destOrd="0" presId="urn:microsoft.com/office/officeart/2005/8/layout/orgChart1"/>
    <dgm:cxn modelId="{61716A13-084C-4C3C-9677-368F0BC1F838}" type="presOf" srcId="{D5B97D02-2238-480E-AA2D-DFD9C8C82C4B}" destId="{CFE87B07-F7A8-4E8A-AFEC-53A381927181}" srcOrd="1" destOrd="0" presId="urn:microsoft.com/office/officeart/2005/8/layout/orgChart1"/>
    <dgm:cxn modelId="{475F69D7-C2DB-4F15-91E1-8DD34689B132}" type="presOf" srcId="{E13EF3B3-B135-48F9-BE94-8E14E7B5F767}" destId="{0A25F38F-DD94-42CA-BCDC-D48C14977E85}" srcOrd="0" destOrd="0" presId="urn:microsoft.com/office/officeart/2005/8/layout/orgChart1"/>
    <dgm:cxn modelId="{1EB08250-CD13-4615-9CAB-9623BD5B89CC}" srcId="{D2E86A20-44A2-4EAC-90C3-7D7AAD5BF90A}" destId="{460C15CD-9609-4513-AB55-6F7248168C01}" srcOrd="4" destOrd="0" parTransId="{6E66022C-ABA8-4ADD-AD11-48C1A5E35309}" sibTransId="{0D0B3D17-6DD7-482E-948B-20B3121B9FB8}"/>
    <dgm:cxn modelId="{8E9AF29C-F3E1-4467-9E39-ADD3C1B8F1CC}" srcId="{D2E86A20-44A2-4EAC-90C3-7D7AAD5BF90A}" destId="{E96BDF59-B001-4FDB-9919-574AB06E8FCC}" srcOrd="2" destOrd="0" parTransId="{E3195631-DFAF-4ED0-9C8D-49322738F869}" sibTransId="{0CEF4BB5-9BF1-4913-B6F5-32A8A3F73CCE}"/>
    <dgm:cxn modelId="{A728AE27-0894-4098-BC8D-2C56B9563E2F}" type="presOf" srcId="{7093A094-FB28-4005-A2B9-803DCB4B5AC1}" destId="{88FCC3AB-90AB-4486-A343-7ED2838EC6DA}" srcOrd="1" destOrd="0" presId="urn:microsoft.com/office/officeart/2005/8/layout/orgChart1"/>
    <dgm:cxn modelId="{1EABC217-3CDC-4149-92DA-322CC9FD47AC}" srcId="{D2E86A20-44A2-4EAC-90C3-7D7AAD5BF90A}" destId="{E13EF3B3-B135-48F9-BE94-8E14E7B5F767}" srcOrd="0" destOrd="0" parTransId="{401EF509-B750-432F-B193-ED97540044CC}" sibTransId="{40A13E01-8D66-4BD1-8C45-B010CF182864}"/>
    <dgm:cxn modelId="{BE028750-1CB4-4D76-BA45-70A5AD97DBF9}" type="presOf" srcId="{D4A1B7DF-4DA2-4D70-9CF2-F20583283ED4}" destId="{B6011CD7-7529-473C-81A1-AA819C51474B}" srcOrd="1" destOrd="0" presId="urn:microsoft.com/office/officeart/2005/8/layout/orgChart1"/>
    <dgm:cxn modelId="{92AD0556-4542-4CF5-B857-E626609CEF4C}" type="presOf" srcId="{1A8CD41A-B161-4815-BB67-A0118CA52177}" destId="{12F8845E-7B95-42B9-BD37-21423A4E9414}" srcOrd="1" destOrd="0" presId="urn:microsoft.com/office/officeart/2005/8/layout/orgChart1"/>
    <dgm:cxn modelId="{0D0D3A33-171A-4298-BF3D-CAA57A1CEA7C}" type="presOf" srcId="{E96BDF59-B001-4FDB-9919-574AB06E8FCC}" destId="{4597F4B4-F69B-471E-A962-245F02947478}" srcOrd="0" destOrd="0" presId="urn:microsoft.com/office/officeart/2005/8/layout/orgChart1"/>
    <dgm:cxn modelId="{AF3266B1-AE7D-4856-AD4E-C822F0EBEA8E}" type="presOf" srcId="{47B8E533-579C-4E50-9DEB-6FF674F08EB2}" destId="{1C10D37C-B3F6-4108-A163-0305C011E508}" srcOrd="0" destOrd="0" presId="urn:microsoft.com/office/officeart/2005/8/layout/orgChart1"/>
    <dgm:cxn modelId="{36553040-947B-4E3F-B674-74FAAD95CEEA}" type="presOf" srcId="{7093A094-FB28-4005-A2B9-803DCB4B5AC1}" destId="{038973D0-F063-4FF3-98F1-BA1EE5920A81}" srcOrd="0" destOrd="0" presId="urn:microsoft.com/office/officeart/2005/8/layout/orgChart1"/>
    <dgm:cxn modelId="{4772D18D-71ED-4DE4-A37D-B55A17344BFF}" srcId="{D2E86A20-44A2-4EAC-90C3-7D7AAD5BF90A}" destId="{4E0C9E95-BB08-46F0-B32E-F96A13633BDE}" srcOrd="1" destOrd="0" parTransId="{AE4D006E-D5C3-4C5A-9E3B-D5B2BCD1530C}" sibTransId="{0AFDD7CE-C744-4403-9FFB-12B5EE96518C}"/>
    <dgm:cxn modelId="{7B46697E-433C-4E0E-B182-1EAA4756E560}" type="presOf" srcId="{460C15CD-9609-4513-AB55-6F7248168C01}" destId="{1A6EC850-3E47-4D75-A497-F8BD8331F9C9}" srcOrd="1" destOrd="0" presId="urn:microsoft.com/office/officeart/2005/8/layout/orgChart1"/>
    <dgm:cxn modelId="{40CE8A96-3E7C-40BE-B348-F4B398EA9FF3}" type="presParOf" srcId="{1C10D37C-B3F6-4108-A163-0305C011E508}" destId="{68500752-907D-44B7-8466-11FF398FE2B3}" srcOrd="0" destOrd="0" presId="urn:microsoft.com/office/officeart/2005/8/layout/orgChart1"/>
    <dgm:cxn modelId="{6D1EA79A-F8DC-4E59-9E80-AA6CDC01EC5A}" type="presParOf" srcId="{68500752-907D-44B7-8466-11FF398FE2B3}" destId="{E834AE1B-46E0-4CF3-B47D-CF30C0E9E3E9}" srcOrd="0" destOrd="0" presId="urn:microsoft.com/office/officeart/2005/8/layout/orgChart1"/>
    <dgm:cxn modelId="{5C8C5252-BE58-41D2-80B0-1BD738F52128}" type="presParOf" srcId="{E834AE1B-46E0-4CF3-B47D-CF30C0E9E3E9}" destId="{5D8EEC7A-E5E4-4A53-BC6C-92F9AF2B0950}" srcOrd="0" destOrd="0" presId="urn:microsoft.com/office/officeart/2005/8/layout/orgChart1"/>
    <dgm:cxn modelId="{AD5C6D56-252F-43DB-978B-1182C8DFCE23}" type="presParOf" srcId="{E834AE1B-46E0-4CF3-B47D-CF30C0E9E3E9}" destId="{52214504-EB93-4154-BA17-AA1E5C53A650}" srcOrd="1" destOrd="0" presId="urn:microsoft.com/office/officeart/2005/8/layout/orgChart1"/>
    <dgm:cxn modelId="{78B8A652-FDFD-4170-8983-2F3414BB2F20}" type="presParOf" srcId="{68500752-907D-44B7-8466-11FF398FE2B3}" destId="{43F5A47C-5863-4B34-A512-B57AB0A99D0F}" srcOrd="1" destOrd="0" presId="urn:microsoft.com/office/officeart/2005/8/layout/orgChart1"/>
    <dgm:cxn modelId="{8244EFBC-2732-4A67-9989-9548B101A1D1}" type="presParOf" srcId="{43F5A47C-5863-4B34-A512-B57AB0A99D0F}" destId="{B7D92129-BE98-4162-8407-D9ECC5C669DB}" srcOrd="0" destOrd="0" presId="urn:microsoft.com/office/officeart/2005/8/layout/orgChart1"/>
    <dgm:cxn modelId="{03E5B96E-7181-4669-A1B4-37A4CF4D3283}" type="presParOf" srcId="{43F5A47C-5863-4B34-A512-B57AB0A99D0F}" destId="{2B16C058-7308-4361-B5B3-37B115B5B6D2}" srcOrd="1" destOrd="0" presId="urn:microsoft.com/office/officeart/2005/8/layout/orgChart1"/>
    <dgm:cxn modelId="{5904F299-55C9-4E54-9E2A-9D3FF7AB5EA0}" type="presParOf" srcId="{2B16C058-7308-4361-B5B3-37B115B5B6D2}" destId="{A0FD9166-BC68-45AF-BBC9-C64A761AE65D}" srcOrd="0" destOrd="0" presId="urn:microsoft.com/office/officeart/2005/8/layout/orgChart1"/>
    <dgm:cxn modelId="{99EDFF9B-E97B-48A4-81B2-25C091B21F6C}" type="presParOf" srcId="{A0FD9166-BC68-45AF-BBC9-C64A761AE65D}" destId="{AA8671E8-06FF-4455-A53D-8F2C0AC40F68}" srcOrd="0" destOrd="0" presId="urn:microsoft.com/office/officeart/2005/8/layout/orgChart1"/>
    <dgm:cxn modelId="{28472A78-66C4-4ABD-873B-3BF15F2A7AF5}" type="presParOf" srcId="{A0FD9166-BC68-45AF-BBC9-C64A761AE65D}" destId="{5681A7E1-3CED-42BC-A086-B801FC9E7EE9}" srcOrd="1" destOrd="0" presId="urn:microsoft.com/office/officeart/2005/8/layout/orgChart1"/>
    <dgm:cxn modelId="{69F1419C-0C76-4CCB-A3E6-460B9ABCF115}" type="presParOf" srcId="{2B16C058-7308-4361-B5B3-37B115B5B6D2}" destId="{6361A749-E6FB-4F50-9BF3-C1F2B1D9CA20}" srcOrd="1" destOrd="0" presId="urn:microsoft.com/office/officeart/2005/8/layout/orgChart1"/>
    <dgm:cxn modelId="{2C895B72-1A40-4423-816B-4F3D9FB8D57D}" type="presParOf" srcId="{2B16C058-7308-4361-B5B3-37B115B5B6D2}" destId="{29E238F8-C46F-421D-9925-FF3CA258471F}" srcOrd="2" destOrd="0" presId="urn:microsoft.com/office/officeart/2005/8/layout/orgChart1"/>
    <dgm:cxn modelId="{672781BD-5C20-473B-B689-4057EF304334}" type="presParOf" srcId="{43F5A47C-5863-4B34-A512-B57AB0A99D0F}" destId="{B5E72B8C-393D-4E09-8F4D-6355CC1D2741}" srcOrd="2" destOrd="0" presId="urn:microsoft.com/office/officeart/2005/8/layout/orgChart1"/>
    <dgm:cxn modelId="{DF71DA11-55EE-4850-9685-EE6B49F2FFC8}" type="presParOf" srcId="{43F5A47C-5863-4B34-A512-B57AB0A99D0F}" destId="{17D2344A-DB53-410C-9320-688F98F0EE99}" srcOrd="3" destOrd="0" presId="urn:microsoft.com/office/officeart/2005/8/layout/orgChart1"/>
    <dgm:cxn modelId="{53725E6D-4FF0-41B2-A72C-6F45571BA9DA}" type="presParOf" srcId="{17D2344A-DB53-410C-9320-688F98F0EE99}" destId="{69F205BA-71CA-4A9C-818B-1DDAFD82289A}" srcOrd="0" destOrd="0" presId="urn:microsoft.com/office/officeart/2005/8/layout/orgChart1"/>
    <dgm:cxn modelId="{B2C582E4-D7F8-4D5A-B2E2-B68D422A024A}" type="presParOf" srcId="{69F205BA-71CA-4A9C-818B-1DDAFD82289A}" destId="{4597F4B4-F69B-471E-A962-245F02947478}" srcOrd="0" destOrd="0" presId="urn:microsoft.com/office/officeart/2005/8/layout/orgChart1"/>
    <dgm:cxn modelId="{63F9E2C2-97E1-49F2-A76C-E4C90E27858B}" type="presParOf" srcId="{69F205BA-71CA-4A9C-818B-1DDAFD82289A}" destId="{59EC26EA-BE2F-4F1F-AFEE-DD062E8B1F40}" srcOrd="1" destOrd="0" presId="urn:microsoft.com/office/officeart/2005/8/layout/orgChart1"/>
    <dgm:cxn modelId="{2D9921CE-FEA9-48CD-B9F1-DD21BD73A53E}" type="presParOf" srcId="{17D2344A-DB53-410C-9320-688F98F0EE99}" destId="{9BA0114A-C437-4C97-A5F0-E3F09FC7099D}" srcOrd="1" destOrd="0" presId="urn:microsoft.com/office/officeart/2005/8/layout/orgChart1"/>
    <dgm:cxn modelId="{43825DFF-5533-443E-8675-BAE750341570}" type="presParOf" srcId="{17D2344A-DB53-410C-9320-688F98F0EE99}" destId="{1803E70F-F007-4691-995C-916AD89AA426}" srcOrd="2" destOrd="0" presId="urn:microsoft.com/office/officeart/2005/8/layout/orgChart1"/>
    <dgm:cxn modelId="{E010D971-0722-4D3F-88A3-A9787F19FB9E}" type="presParOf" srcId="{43F5A47C-5863-4B34-A512-B57AB0A99D0F}" destId="{607757A6-22C7-4CA2-A0F6-846DF0F08918}" srcOrd="4" destOrd="0" presId="urn:microsoft.com/office/officeart/2005/8/layout/orgChart1"/>
    <dgm:cxn modelId="{A01A5800-B3C8-4114-BBFA-77C07BB49333}" type="presParOf" srcId="{43F5A47C-5863-4B34-A512-B57AB0A99D0F}" destId="{A27C0D8D-9BAE-404B-8D6A-8B70DA09FA33}" srcOrd="5" destOrd="0" presId="urn:microsoft.com/office/officeart/2005/8/layout/orgChart1"/>
    <dgm:cxn modelId="{A7336F5F-0A6D-4DD4-86DF-2F6F8B4C338B}" type="presParOf" srcId="{A27C0D8D-9BAE-404B-8D6A-8B70DA09FA33}" destId="{C9BED835-F13C-457D-8829-14701B21832E}" srcOrd="0" destOrd="0" presId="urn:microsoft.com/office/officeart/2005/8/layout/orgChart1"/>
    <dgm:cxn modelId="{B4E05CEB-4B0F-4E7B-99FF-F0E54F485B94}" type="presParOf" srcId="{C9BED835-F13C-457D-8829-14701B21832E}" destId="{038973D0-F063-4FF3-98F1-BA1EE5920A81}" srcOrd="0" destOrd="0" presId="urn:microsoft.com/office/officeart/2005/8/layout/orgChart1"/>
    <dgm:cxn modelId="{1E869665-8E21-4A40-ABD5-E046A4DA0B45}" type="presParOf" srcId="{C9BED835-F13C-457D-8829-14701B21832E}" destId="{88FCC3AB-90AB-4486-A343-7ED2838EC6DA}" srcOrd="1" destOrd="0" presId="urn:microsoft.com/office/officeart/2005/8/layout/orgChart1"/>
    <dgm:cxn modelId="{23AAF39E-4838-4078-93D0-74DD80091F32}" type="presParOf" srcId="{A27C0D8D-9BAE-404B-8D6A-8B70DA09FA33}" destId="{3DFA5C57-9A61-4C01-A52E-AE7ED2E9691E}" srcOrd="1" destOrd="0" presId="urn:microsoft.com/office/officeart/2005/8/layout/orgChart1"/>
    <dgm:cxn modelId="{BC9A2930-8CBD-460A-923C-FCA96899A292}" type="presParOf" srcId="{A27C0D8D-9BAE-404B-8D6A-8B70DA09FA33}" destId="{29940C17-E97A-413C-86D2-258C459A230F}" srcOrd="2" destOrd="0" presId="urn:microsoft.com/office/officeart/2005/8/layout/orgChart1"/>
    <dgm:cxn modelId="{1315087D-240D-49E5-970C-4254645FBE2D}" type="presParOf" srcId="{43F5A47C-5863-4B34-A512-B57AB0A99D0F}" destId="{56437CDA-7233-463F-9386-A18F5B7E3926}" srcOrd="6" destOrd="0" presId="urn:microsoft.com/office/officeart/2005/8/layout/orgChart1"/>
    <dgm:cxn modelId="{DFA24D06-0E02-48C6-8464-53B133FE26E5}" type="presParOf" srcId="{43F5A47C-5863-4B34-A512-B57AB0A99D0F}" destId="{BC8567C0-BB9D-46FF-8653-02862D4065BF}" srcOrd="7" destOrd="0" presId="urn:microsoft.com/office/officeart/2005/8/layout/orgChart1"/>
    <dgm:cxn modelId="{9A904201-83D4-49ED-B613-C098EE709BDB}" type="presParOf" srcId="{BC8567C0-BB9D-46FF-8653-02862D4065BF}" destId="{BE0F5350-1EA6-4271-9380-87F55C6163DA}" srcOrd="0" destOrd="0" presId="urn:microsoft.com/office/officeart/2005/8/layout/orgChart1"/>
    <dgm:cxn modelId="{9160E6DD-5609-42D2-A888-5AC477EF8895}" type="presParOf" srcId="{BE0F5350-1EA6-4271-9380-87F55C6163DA}" destId="{ED2F2C02-95E3-40DD-A654-4E61058ABE8D}" srcOrd="0" destOrd="0" presId="urn:microsoft.com/office/officeart/2005/8/layout/orgChart1"/>
    <dgm:cxn modelId="{B210B7DB-CBE8-4F8D-9E74-E2F53BB4CC6C}" type="presParOf" srcId="{BE0F5350-1EA6-4271-9380-87F55C6163DA}" destId="{1A6EC850-3E47-4D75-A497-F8BD8331F9C9}" srcOrd="1" destOrd="0" presId="urn:microsoft.com/office/officeart/2005/8/layout/orgChart1"/>
    <dgm:cxn modelId="{AC033FB8-0289-409D-8C40-0720796F36FD}" type="presParOf" srcId="{BC8567C0-BB9D-46FF-8653-02862D4065BF}" destId="{D82B4CA3-7A87-497D-86DE-C34A6CC316EA}" srcOrd="1" destOrd="0" presId="urn:microsoft.com/office/officeart/2005/8/layout/orgChart1"/>
    <dgm:cxn modelId="{385DE831-7309-4E2E-BA71-E1A76F8612C5}" type="presParOf" srcId="{BC8567C0-BB9D-46FF-8653-02862D4065BF}" destId="{65A42CB0-B083-4008-BF27-820CD73E7A6A}" srcOrd="2" destOrd="0" presId="urn:microsoft.com/office/officeart/2005/8/layout/orgChart1"/>
    <dgm:cxn modelId="{CE60FED5-9915-434A-A124-AE32ED0E20DE}" type="presParOf" srcId="{43F5A47C-5863-4B34-A512-B57AB0A99D0F}" destId="{06880607-B8A7-4DF7-852C-9C4044B3900B}" srcOrd="8" destOrd="0" presId="urn:microsoft.com/office/officeart/2005/8/layout/orgChart1"/>
    <dgm:cxn modelId="{0E2C594F-AAFD-48F8-A8B1-F7A0A5A64E6A}" type="presParOf" srcId="{43F5A47C-5863-4B34-A512-B57AB0A99D0F}" destId="{056C3EED-6FE8-4F08-B273-2F5057DDF134}" srcOrd="9" destOrd="0" presId="urn:microsoft.com/office/officeart/2005/8/layout/orgChart1"/>
    <dgm:cxn modelId="{E5811B8D-DD6C-4120-B67D-635A37118158}" type="presParOf" srcId="{056C3EED-6FE8-4F08-B273-2F5057DDF134}" destId="{E9C56DE4-5A55-409C-BABA-E4DB131A3DC0}" srcOrd="0" destOrd="0" presId="urn:microsoft.com/office/officeart/2005/8/layout/orgChart1"/>
    <dgm:cxn modelId="{2C273D39-A8A2-47BC-B077-B312969A104A}" type="presParOf" srcId="{E9C56DE4-5A55-409C-BABA-E4DB131A3DC0}" destId="{D75C9553-94C5-48B9-A97B-28539F598632}" srcOrd="0" destOrd="0" presId="urn:microsoft.com/office/officeart/2005/8/layout/orgChart1"/>
    <dgm:cxn modelId="{E7023B1A-E6B8-44F9-BDB8-2736469335FC}" type="presParOf" srcId="{E9C56DE4-5A55-409C-BABA-E4DB131A3DC0}" destId="{B6011CD7-7529-473C-81A1-AA819C51474B}" srcOrd="1" destOrd="0" presId="urn:microsoft.com/office/officeart/2005/8/layout/orgChart1"/>
    <dgm:cxn modelId="{54A316AA-EFEF-402C-9347-8CC79B61D898}" type="presParOf" srcId="{056C3EED-6FE8-4F08-B273-2F5057DDF134}" destId="{CC34DC2F-C4D9-47D0-B31F-E24B5B16FF8A}" srcOrd="1" destOrd="0" presId="urn:microsoft.com/office/officeart/2005/8/layout/orgChart1"/>
    <dgm:cxn modelId="{3FCB0FE1-760F-4450-BB7B-34C7AB98C17C}" type="presParOf" srcId="{056C3EED-6FE8-4F08-B273-2F5057DDF134}" destId="{C43D67BF-748E-4CCB-94B0-2D97952E75B7}" srcOrd="2" destOrd="0" presId="urn:microsoft.com/office/officeart/2005/8/layout/orgChart1"/>
    <dgm:cxn modelId="{CF7758CF-D8C6-4851-8CAB-E9A43E89C39E}" type="presParOf" srcId="{68500752-907D-44B7-8466-11FF398FE2B3}" destId="{1D6A6F16-61E7-497D-A0CB-26B4E450CC5B}" srcOrd="2" destOrd="0" presId="urn:microsoft.com/office/officeart/2005/8/layout/orgChart1"/>
    <dgm:cxn modelId="{1E8B9466-17CF-41BF-B543-5D092EAE5408}" type="presParOf" srcId="{1D6A6F16-61E7-497D-A0CB-26B4E450CC5B}" destId="{74C4CDD2-42E8-4283-ADA9-3243125DB4FD}" srcOrd="0" destOrd="0" presId="urn:microsoft.com/office/officeart/2005/8/layout/orgChart1"/>
    <dgm:cxn modelId="{6E5F0EA4-2774-46F7-B1D2-B78287C8699D}" type="presParOf" srcId="{1D6A6F16-61E7-497D-A0CB-26B4E450CC5B}" destId="{32B08C83-E23B-45A1-B772-56FD33271417}" srcOrd="1" destOrd="0" presId="urn:microsoft.com/office/officeart/2005/8/layout/orgChart1"/>
    <dgm:cxn modelId="{BF061DA2-17EA-4610-954E-82C06A69D4F5}" type="presParOf" srcId="{32B08C83-E23B-45A1-B772-56FD33271417}" destId="{7C5E1D2C-2B33-43D6-9704-5232873664F7}" srcOrd="0" destOrd="0" presId="urn:microsoft.com/office/officeart/2005/8/layout/orgChart1"/>
    <dgm:cxn modelId="{D81B06AD-DD85-418C-9A73-3406D5135D62}" type="presParOf" srcId="{7C5E1D2C-2B33-43D6-9704-5232873664F7}" destId="{0A25F38F-DD94-42CA-BCDC-D48C14977E85}" srcOrd="0" destOrd="0" presId="urn:microsoft.com/office/officeart/2005/8/layout/orgChart1"/>
    <dgm:cxn modelId="{BC918DB7-0C1D-44EC-8015-698A04887235}" type="presParOf" srcId="{7C5E1D2C-2B33-43D6-9704-5232873664F7}" destId="{9DD259B5-092D-4625-A428-E9F466F70AA3}" srcOrd="1" destOrd="0" presId="urn:microsoft.com/office/officeart/2005/8/layout/orgChart1"/>
    <dgm:cxn modelId="{253CB65A-2947-4B5F-937A-EC8038D25795}" type="presParOf" srcId="{32B08C83-E23B-45A1-B772-56FD33271417}" destId="{4B199B44-DCD1-4BC9-86AA-1A9D5CCC7FF3}" srcOrd="1" destOrd="0" presId="urn:microsoft.com/office/officeart/2005/8/layout/orgChart1"/>
    <dgm:cxn modelId="{237E8F39-A8FA-4DDF-BE44-57C08875E975}" type="presParOf" srcId="{32B08C83-E23B-45A1-B772-56FD33271417}" destId="{075828DA-2BB1-499D-AFC9-E612A7322159}" srcOrd="2" destOrd="0" presId="urn:microsoft.com/office/officeart/2005/8/layout/orgChart1"/>
    <dgm:cxn modelId="{B5495E0D-B018-4AA4-80DA-7D05423EDB7A}" type="presParOf" srcId="{1D6A6F16-61E7-497D-A0CB-26B4E450CC5B}" destId="{F93194F3-A95B-4197-A991-BE4B7D9B1EEF}" srcOrd="2" destOrd="0" presId="urn:microsoft.com/office/officeart/2005/8/layout/orgChart1"/>
    <dgm:cxn modelId="{1BA58578-DE38-4225-9B55-8594E2E4DBE2}" type="presParOf" srcId="{1D6A6F16-61E7-497D-A0CB-26B4E450CC5B}" destId="{6C48E8D0-DAD1-4A6D-9438-897311A91908}" srcOrd="3" destOrd="0" presId="urn:microsoft.com/office/officeart/2005/8/layout/orgChart1"/>
    <dgm:cxn modelId="{0232401A-EB8D-48D2-B825-76F7668BCD5F}" type="presParOf" srcId="{6C48E8D0-DAD1-4A6D-9438-897311A91908}" destId="{600B4AA6-E69F-4714-BBF7-9B109D0A2DFA}" srcOrd="0" destOrd="0" presId="urn:microsoft.com/office/officeart/2005/8/layout/orgChart1"/>
    <dgm:cxn modelId="{03ED7817-E6EB-4068-A86C-73948F0331A3}" type="presParOf" srcId="{600B4AA6-E69F-4714-BBF7-9B109D0A2DFA}" destId="{6F7B6A9A-A175-42C5-97B7-054CBE5E3208}" srcOrd="0" destOrd="0" presId="urn:microsoft.com/office/officeart/2005/8/layout/orgChart1"/>
    <dgm:cxn modelId="{27E837B2-B057-459F-81A4-0DFAACF35A53}" type="presParOf" srcId="{600B4AA6-E69F-4714-BBF7-9B109D0A2DFA}" destId="{CFE87B07-F7A8-4E8A-AFEC-53A381927181}" srcOrd="1" destOrd="0" presId="urn:microsoft.com/office/officeart/2005/8/layout/orgChart1"/>
    <dgm:cxn modelId="{624354D5-3F9D-45F7-9BFA-980CDDE54E88}" type="presParOf" srcId="{6C48E8D0-DAD1-4A6D-9438-897311A91908}" destId="{55F1D34F-E3A3-49CA-B9B2-4F5234B5E583}" srcOrd="1" destOrd="0" presId="urn:microsoft.com/office/officeart/2005/8/layout/orgChart1"/>
    <dgm:cxn modelId="{C598BCE7-855A-42E4-953B-E7C405F172E5}" type="presParOf" srcId="{6C48E8D0-DAD1-4A6D-9438-897311A91908}" destId="{DFB7B1A7-375B-45EA-931E-7DD0FB63E046}" srcOrd="2" destOrd="0" presId="urn:microsoft.com/office/officeart/2005/8/layout/orgChart1"/>
    <dgm:cxn modelId="{DABB5800-A55D-4159-967F-01D570D5D7E4}" type="presParOf" srcId="{1C10D37C-B3F6-4108-A163-0305C011E508}" destId="{C8E1CAD5-F1AF-4808-B199-FC4437D55B6C}" srcOrd="1" destOrd="0" presId="urn:microsoft.com/office/officeart/2005/8/layout/orgChart1"/>
    <dgm:cxn modelId="{59DFA3ED-1AE1-41A5-B46F-F28BA0F7B4E4}" type="presParOf" srcId="{C8E1CAD5-F1AF-4808-B199-FC4437D55B6C}" destId="{A33DFD10-CFF3-4916-9E22-3BD681FAFB4A}" srcOrd="0" destOrd="0" presId="urn:microsoft.com/office/officeart/2005/8/layout/orgChart1"/>
    <dgm:cxn modelId="{B6995E08-E459-4F95-B700-04DE46C27F01}" type="presParOf" srcId="{A33DFD10-CFF3-4916-9E22-3BD681FAFB4A}" destId="{C8A0BE96-3989-407E-BF21-559EA5EC31F5}" srcOrd="0" destOrd="0" presId="urn:microsoft.com/office/officeart/2005/8/layout/orgChart1"/>
    <dgm:cxn modelId="{A97DC21C-FE7C-4D45-BAC9-BB2131994A7C}" type="presParOf" srcId="{A33DFD10-CFF3-4916-9E22-3BD681FAFB4A}" destId="{12F8845E-7B95-42B9-BD37-21423A4E9414}" srcOrd="1" destOrd="0" presId="urn:microsoft.com/office/officeart/2005/8/layout/orgChart1"/>
    <dgm:cxn modelId="{1B5E079A-2F07-47C0-A602-0CEBBE594ED3}" type="presParOf" srcId="{C8E1CAD5-F1AF-4808-B199-FC4437D55B6C}" destId="{A0E4BBAE-CB66-4683-8CC6-205B2C50062C}" srcOrd="1" destOrd="0" presId="urn:microsoft.com/office/officeart/2005/8/layout/orgChart1"/>
    <dgm:cxn modelId="{D9240C4C-BE8B-4A4A-B30C-2F875F7E1D03}" type="presParOf" srcId="{C8E1CAD5-F1AF-4808-B199-FC4437D55B6C}" destId="{297D588A-AC00-4E65-8959-8FC229FB246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8087E6-2FA7-49FA-BE04-9F9640D3AD6B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b-NO"/>
        </a:p>
      </dgm:t>
    </dgm:pt>
    <dgm:pt modelId="{398B3BC5-5E06-435E-BE66-629B3E8135B6}">
      <dgm:prSet phldrT="[Tekst]" custT="1"/>
      <dgm:spPr/>
      <dgm:t>
        <a:bodyPr/>
        <a:lstStyle/>
        <a:p>
          <a:r>
            <a:rPr lang="nb-NO" sz="1400" dirty="0" smtClean="0"/>
            <a:t>KOMMUNALSJEF </a:t>
          </a:r>
        </a:p>
        <a:p>
          <a:r>
            <a:rPr lang="nb-NO" sz="1400" dirty="0" smtClean="0"/>
            <a:t>Eirin Bråten Nygård</a:t>
          </a:r>
        </a:p>
      </dgm:t>
    </dgm:pt>
    <dgm:pt modelId="{17B0E89D-8D2A-4389-BC8D-C96415AFC2AB}" type="parTrans" cxnId="{9842D697-BA1C-433D-8A99-9816EA1F8509}">
      <dgm:prSet/>
      <dgm:spPr/>
      <dgm:t>
        <a:bodyPr/>
        <a:lstStyle/>
        <a:p>
          <a:endParaRPr lang="nb-NO" sz="1400"/>
        </a:p>
      </dgm:t>
    </dgm:pt>
    <dgm:pt modelId="{99ADD86B-7A16-4E33-9E27-9E738B4FF4C2}" type="sibTrans" cxnId="{9842D697-BA1C-433D-8A99-9816EA1F8509}">
      <dgm:prSet/>
      <dgm:spPr/>
      <dgm:t>
        <a:bodyPr/>
        <a:lstStyle/>
        <a:p>
          <a:endParaRPr lang="nb-NO" sz="1400"/>
        </a:p>
      </dgm:t>
    </dgm:pt>
    <dgm:pt modelId="{9CD14D69-5382-445E-84BC-EC4033F6F3C0}">
      <dgm:prSet phldrT="[Tekst]" custT="1"/>
      <dgm:spPr/>
      <dgm:t>
        <a:bodyPr/>
        <a:lstStyle/>
        <a:p>
          <a:r>
            <a:rPr lang="nb-NO" sz="1400" dirty="0" smtClean="0"/>
            <a:t>VEI, PARK OG FRILUFTS-FORVALTNING</a:t>
          </a:r>
        </a:p>
        <a:p>
          <a:r>
            <a:rPr lang="nb-NO" sz="1400" dirty="0" smtClean="0"/>
            <a:t>Avdelingsleder    Ivar G. Pettersen</a:t>
          </a:r>
          <a:endParaRPr lang="nb-NO" sz="1400" dirty="0"/>
        </a:p>
      </dgm:t>
    </dgm:pt>
    <dgm:pt modelId="{1F957436-A6F2-4613-8065-26D7AA0BAF30}" type="parTrans" cxnId="{0A16F1CA-7C30-48C5-BCF9-9840BD7F7F19}">
      <dgm:prSet/>
      <dgm:spPr/>
      <dgm:t>
        <a:bodyPr/>
        <a:lstStyle/>
        <a:p>
          <a:endParaRPr lang="nb-NO" sz="1400"/>
        </a:p>
      </dgm:t>
    </dgm:pt>
    <dgm:pt modelId="{9E018AF6-8626-4E64-AE23-E05DCD28D452}" type="sibTrans" cxnId="{0A16F1CA-7C30-48C5-BCF9-9840BD7F7F19}">
      <dgm:prSet/>
      <dgm:spPr/>
      <dgm:t>
        <a:bodyPr/>
        <a:lstStyle/>
        <a:p>
          <a:endParaRPr lang="nb-NO" sz="1400"/>
        </a:p>
      </dgm:t>
    </dgm:pt>
    <dgm:pt modelId="{41BB3773-C282-4245-A92D-6149018ED79A}">
      <dgm:prSet/>
      <dgm:spPr/>
      <dgm:t>
        <a:bodyPr/>
        <a:lstStyle/>
        <a:p>
          <a:r>
            <a:rPr lang="nb-NO" dirty="0" smtClean="0"/>
            <a:t>FOSSEKLEIVA KULTURSENTER</a:t>
          </a:r>
        </a:p>
        <a:p>
          <a:r>
            <a:rPr lang="nb-NO" dirty="0" smtClean="0"/>
            <a:t>Avdelingsleder Franzisca Aarflot</a:t>
          </a:r>
          <a:endParaRPr lang="nb-NO" dirty="0"/>
        </a:p>
      </dgm:t>
    </dgm:pt>
    <dgm:pt modelId="{9ED782D9-200D-4093-86DB-FE2C6E0E11B8}" type="parTrans" cxnId="{86C88F28-2DFB-4EEF-90A6-CB5A4FF98A1E}">
      <dgm:prSet/>
      <dgm:spPr/>
      <dgm:t>
        <a:bodyPr/>
        <a:lstStyle/>
        <a:p>
          <a:endParaRPr lang="nb-NO"/>
        </a:p>
      </dgm:t>
    </dgm:pt>
    <dgm:pt modelId="{946B89F8-5CE0-4FA7-A812-05C650061D82}" type="sibTrans" cxnId="{86C88F28-2DFB-4EEF-90A6-CB5A4FF98A1E}">
      <dgm:prSet/>
      <dgm:spPr/>
      <dgm:t>
        <a:bodyPr/>
        <a:lstStyle/>
        <a:p>
          <a:endParaRPr lang="nb-NO"/>
        </a:p>
      </dgm:t>
    </dgm:pt>
    <dgm:pt modelId="{5AE05CC4-E80D-4887-B37C-736F0958A5CE}">
      <dgm:prSet/>
      <dgm:spPr/>
      <dgm:t>
        <a:bodyPr/>
        <a:lstStyle/>
        <a:p>
          <a:r>
            <a:rPr lang="nb-NO" dirty="0" smtClean="0"/>
            <a:t>FRIVILLIGSENTRAL</a:t>
          </a:r>
        </a:p>
        <a:p>
          <a:r>
            <a:rPr lang="nb-NO" dirty="0" smtClean="0"/>
            <a:t>Avdelingsleder Heidi Smedsrud Hansen</a:t>
          </a:r>
          <a:endParaRPr lang="nb-NO" dirty="0"/>
        </a:p>
      </dgm:t>
    </dgm:pt>
    <dgm:pt modelId="{3E59261B-3224-49F4-ACBA-0F05C2B896A1}" type="parTrans" cxnId="{3684B07F-B150-4107-9C10-497A72D4BB3F}">
      <dgm:prSet/>
      <dgm:spPr/>
      <dgm:t>
        <a:bodyPr/>
        <a:lstStyle/>
        <a:p>
          <a:endParaRPr lang="nb-NO"/>
        </a:p>
      </dgm:t>
    </dgm:pt>
    <dgm:pt modelId="{26D7511F-C3A6-408A-84ED-59C9D939CC6A}" type="sibTrans" cxnId="{3684B07F-B150-4107-9C10-497A72D4BB3F}">
      <dgm:prSet/>
      <dgm:spPr/>
      <dgm:t>
        <a:bodyPr/>
        <a:lstStyle/>
        <a:p>
          <a:endParaRPr lang="nb-NO"/>
        </a:p>
      </dgm:t>
    </dgm:pt>
    <dgm:pt modelId="{CAD37D20-4839-42C1-9E60-CF7DA5F9EF38}" type="asst">
      <dgm:prSet/>
      <dgm:spPr>
        <a:ln>
          <a:prstDash val="sysDash"/>
        </a:ln>
      </dgm:spPr>
      <dgm:t>
        <a:bodyPr/>
        <a:lstStyle/>
        <a:p>
          <a:r>
            <a:rPr lang="nb-NO" dirty="0" smtClean="0"/>
            <a:t>FAG OG UTVIKLING</a:t>
          </a:r>
        </a:p>
      </dgm:t>
    </dgm:pt>
    <dgm:pt modelId="{1337E378-38F8-41AA-8F0E-4CE95F3E000B}" type="parTrans" cxnId="{8A5D426B-9993-4262-9339-401B55A2B432}">
      <dgm:prSet/>
      <dgm:spPr/>
      <dgm:t>
        <a:bodyPr/>
        <a:lstStyle/>
        <a:p>
          <a:endParaRPr lang="nb-NO"/>
        </a:p>
      </dgm:t>
    </dgm:pt>
    <dgm:pt modelId="{615B47AC-DF84-4B71-8AD6-90C06EA1F9D4}" type="sibTrans" cxnId="{8A5D426B-9993-4262-9339-401B55A2B432}">
      <dgm:prSet/>
      <dgm:spPr/>
      <dgm:t>
        <a:bodyPr/>
        <a:lstStyle/>
        <a:p>
          <a:endParaRPr lang="nb-NO"/>
        </a:p>
      </dgm:t>
    </dgm:pt>
    <dgm:pt modelId="{26CE964E-8EA3-44E9-AED5-0E03FCEC8738}" type="asst">
      <dgm:prSet/>
      <dgm:spPr>
        <a:ln>
          <a:prstDash val="solid"/>
        </a:ln>
      </dgm:spPr>
      <dgm:t>
        <a:bodyPr/>
        <a:lstStyle/>
        <a:p>
          <a:r>
            <a:rPr lang="nb-NO" dirty="0" smtClean="0"/>
            <a:t>KULTUR</a:t>
          </a:r>
          <a:endParaRPr lang="nb-NO" dirty="0"/>
        </a:p>
      </dgm:t>
    </dgm:pt>
    <dgm:pt modelId="{576C0B25-06EF-4C00-AD20-021631AF02E0}" type="parTrans" cxnId="{2FEAA401-092F-46DD-A53A-AE1B32B7C890}">
      <dgm:prSet/>
      <dgm:spPr/>
      <dgm:t>
        <a:bodyPr/>
        <a:lstStyle/>
        <a:p>
          <a:endParaRPr lang="nb-NO"/>
        </a:p>
      </dgm:t>
    </dgm:pt>
    <dgm:pt modelId="{0C314970-BB3F-4229-BC44-A9B9BB8E25A0}" type="sibTrans" cxnId="{2FEAA401-092F-46DD-A53A-AE1B32B7C890}">
      <dgm:prSet/>
      <dgm:spPr/>
      <dgm:t>
        <a:bodyPr/>
        <a:lstStyle/>
        <a:p>
          <a:endParaRPr lang="nb-NO"/>
        </a:p>
      </dgm:t>
    </dgm:pt>
    <dgm:pt modelId="{91E7BC98-96D1-4D6A-B685-CC398F09FC1C}" type="pres">
      <dgm:prSet presAssocID="{F68087E6-2FA7-49FA-BE04-9F9640D3AD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FF18D723-2C45-4EB2-A8A7-2D9CB85DCF4B}" type="pres">
      <dgm:prSet presAssocID="{398B3BC5-5E06-435E-BE66-629B3E8135B6}" presName="hierRoot1" presStyleCnt="0">
        <dgm:presLayoutVars>
          <dgm:hierBranch val="init"/>
        </dgm:presLayoutVars>
      </dgm:prSet>
      <dgm:spPr/>
    </dgm:pt>
    <dgm:pt modelId="{546310F1-758C-4839-BB1D-DE24B4C6CB3B}" type="pres">
      <dgm:prSet presAssocID="{398B3BC5-5E06-435E-BE66-629B3E8135B6}" presName="rootComposite1" presStyleCnt="0"/>
      <dgm:spPr/>
    </dgm:pt>
    <dgm:pt modelId="{F66F2E70-E66E-4E53-92EC-F1DF14E6EB7A}" type="pres">
      <dgm:prSet presAssocID="{398B3BC5-5E06-435E-BE66-629B3E8135B6}" presName="rootText1" presStyleLbl="node0" presStyleIdx="0" presStyleCnt="1" custScaleX="18299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554E47A-8E11-4766-9F90-0A197A91DE97}" type="pres">
      <dgm:prSet presAssocID="{398B3BC5-5E06-435E-BE66-629B3E8135B6}" presName="rootConnector1" presStyleLbl="node1" presStyleIdx="0" presStyleCnt="0"/>
      <dgm:spPr/>
      <dgm:t>
        <a:bodyPr/>
        <a:lstStyle/>
        <a:p>
          <a:endParaRPr lang="nb-NO"/>
        </a:p>
      </dgm:t>
    </dgm:pt>
    <dgm:pt modelId="{C1E5749C-3923-41BE-AD45-C103873725B2}" type="pres">
      <dgm:prSet presAssocID="{398B3BC5-5E06-435E-BE66-629B3E8135B6}" presName="hierChild2" presStyleCnt="0"/>
      <dgm:spPr/>
    </dgm:pt>
    <dgm:pt modelId="{130D05C6-ECF6-4E37-86C4-B888AC9555F9}" type="pres">
      <dgm:prSet presAssocID="{1F957436-A6F2-4613-8065-26D7AA0BAF30}" presName="Name37" presStyleLbl="parChTrans1D2" presStyleIdx="0" presStyleCnt="5"/>
      <dgm:spPr/>
      <dgm:t>
        <a:bodyPr/>
        <a:lstStyle/>
        <a:p>
          <a:endParaRPr lang="nb-NO"/>
        </a:p>
      </dgm:t>
    </dgm:pt>
    <dgm:pt modelId="{729FC5F0-64E3-42ED-89BD-EF60BE3DA480}" type="pres">
      <dgm:prSet presAssocID="{9CD14D69-5382-445E-84BC-EC4033F6F3C0}" presName="hierRoot2" presStyleCnt="0">
        <dgm:presLayoutVars>
          <dgm:hierBranch val="init"/>
        </dgm:presLayoutVars>
      </dgm:prSet>
      <dgm:spPr/>
    </dgm:pt>
    <dgm:pt modelId="{53166BE7-BA26-4CB4-8CC0-7DF98F408579}" type="pres">
      <dgm:prSet presAssocID="{9CD14D69-5382-445E-84BC-EC4033F6F3C0}" presName="rootComposite" presStyleCnt="0"/>
      <dgm:spPr/>
    </dgm:pt>
    <dgm:pt modelId="{0CBAB92A-7916-44B6-8DD6-73D621594623}" type="pres">
      <dgm:prSet presAssocID="{9CD14D69-5382-445E-84BC-EC4033F6F3C0}" presName="rootText" presStyleLbl="node2" presStyleIdx="0" presStyleCnt="3" custScaleY="21996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DEEBA1A-BC1F-48D3-98A3-628697059245}" type="pres">
      <dgm:prSet presAssocID="{9CD14D69-5382-445E-84BC-EC4033F6F3C0}" presName="rootConnector" presStyleLbl="node2" presStyleIdx="0" presStyleCnt="3"/>
      <dgm:spPr/>
      <dgm:t>
        <a:bodyPr/>
        <a:lstStyle/>
        <a:p>
          <a:endParaRPr lang="nb-NO"/>
        </a:p>
      </dgm:t>
    </dgm:pt>
    <dgm:pt modelId="{42BE0C00-7426-4C41-A4B1-0355FF405658}" type="pres">
      <dgm:prSet presAssocID="{9CD14D69-5382-445E-84BC-EC4033F6F3C0}" presName="hierChild4" presStyleCnt="0"/>
      <dgm:spPr/>
    </dgm:pt>
    <dgm:pt modelId="{49E94A16-0EAB-4882-B78A-A1A15BDFDDD6}" type="pres">
      <dgm:prSet presAssocID="{9CD14D69-5382-445E-84BC-EC4033F6F3C0}" presName="hierChild5" presStyleCnt="0"/>
      <dgm:spPr/>
    </dgm:pt>
    <dgm:pt modelId="{C983C50E-9C8C-48C6-BE7A-D1AC82BD9FF0}" type="pres">
      <dgm:prSet presAssocID="{9ED782D9-200D-4093-86DB-FE2C6E0E11B8}" presName="Name37" presStyleLbl="parChTrans1D2" presStyleIdx="1" presStyleCnt="5"/>
      <dgm:spPr/>
      <dgm:t>
        <a:bodyPr/>
        <a:lstStyle/>
        <a:p>
          <a:endParaRPr lang="nb-NO"/>
        </a:p>
      </dgm:t>
    </dgm:pt>
    <dgm:pt modelId="{8473FACD-6FC8-4DCB-8392-F1BA951FD2BD}" type="pres">
      <dgm:prSet presAssocID="{41BB3773-C282-4245-A92D-6149018ED79A}" presName="hierRoot2" presStyleCnt="0">
        <dgm:presLayoutVars>
          <dgm:hierBranch val="init"/>
        </dgm:presLayoutVars>
      </dgm:prSet>
      <dgm:spPr/>
    </dgm:pt>
    <dgm:pt modelId="{912F6187-7254-4AAE-BA9E-8EB4434281B7}" type="pres">
      <dgm:prSet presAssocID="{41BB3773-C282-4245-A92D-6149018ED79A}" presName="rootComposite" presStyleCnt="0"/>
      <dgm:spPr/>
    </dgm:pt>
    <dgm:pt modelId="{4FA5BB31-612F-43B3-A1B8-2750A76CFB66}" type="pres">
      <dgm:prSet presAssocID="{41BB3773-C282-4245-A92D-6149018ED79A}" presName="rootText" presStyleLbl="node2" presStyleIdx="1" presStyleCnt="3" custScaleY="21925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19470F9-228D-4821-B6EE-2832A69DF305}" type="pres">
      <dgm:prSet presAssocID="{41BB3773-C282-4245-A92D-6149018ED79A}" presName="rootConnector" presStyleLbl="node2" presStyleIdx="1" presStyleCnt="3"/>
      <dgm:spPr/>
      <dgm:t>
        <a:bodyPr/>
        <a:lstStyle/>
        <a:p>
          <a:endParaRPr lang="nb-NO"/>
        </a:p>
      </dgm:t>
    </dgm:pt>
    <dgm:pt modelId="{AB4F6B63-15C3-4D1B-87B3-3FE58A390811}" type="pres">
      <dgm:prSet presAssocID="{41BB3773-C282-4245-A92D-6149018ED79A}" presName="hierChild4" presStyleCnt="0"/>
      <dgm:spPr/>
    </dgm:pt>
    <dgm:pt modelId="{394A3761-0EDA-4BF0-B3B1-3982F95246A5}" type="pres">
      <dgm:prSet presAssocID="{41BB3773-C282-4245-A92D-6149018ED79A}" presName="hierChild5" presStyleCnt="0"/>
      <dgm:spPr/>
    </dgm:pt>
    <dgm:pt modelId="{6D552773-DCE2-497D-BD45-A09F9CC4757D}" type="pres">
      <dgm:prSet presAssocID="{3E59261B-3224-49F4-ACBA-0F05C2B896A1}" presName="Name37" presStyleLbl="parChTrans1D2" presStyleIdx="2" presStyleCnt="5"/>
      <dgm:spPr/>
      <dgm:t>
        <a:bodyPr/>
        <a:lstStyle/>
        <a:p>
          <a:endParaRPr lang="nb-NO"/>
        </a:p>
      </dgm:t>
    </dgm:pt>
    <dgm:pt modelId="{0A3713BC-4C0D-4D26-A7CC-31BB0815C63E}" type="pres">
      <dgm:prSet presAssocID="{5AE05CC4-E80D-4887-B37C-736F0958A5CE}" presName="hierRoot2" presStyleCnt="0">
        <dgm:presLayoutVars>
          <dgm:hierBranch val="init"/>
        </dgm:presLayoutVars>
      </dgm:prSet>
      <dgm:spPr/>
    </dgm:pt>
    <dgm:pt modelId="{D5BB7C87-45E1-4C82-A8BC-1CF7011BE563}" type="pres">
      <dgm:prSet presAssocID="{5AE05CC4-E80D-4887-B37C-736F0958A5CE}" presName="rootComposite" presStyleCnt="0"/>
      <dgm:spPr/>
    </dgm:pt>
    <dgm:pt modelId="{395D35E1-7FAE-451B-A364-A904FBEB1492}" type="pres">
      <dgm:prSet presAssocID="{5AE05CC4-E80D-4887-B37C-736F0958A5CE}" presName="rootText" presStyleLbl="node2" presStyleIdx="2" presStyleCnt="3" custScaleY="21751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E9A7903-4BE1-4562-82DE-8C57AF9C1D2F}" type="pres">
      <dgm:prSet presAssocID="{5AE05CC4-E80D-4887-B37C-736F0958A5CE}" presName="rootConnector" presStyleLbl="node2" presStyleIdx="2" presStyleCnt="3"/>
      <dgm:spPr/>
      <dgm:t>
        <a:bodyPr/>
        <a:lstStyle/>
        <a:p>
          <a:endParaRPr lang="nb-NO"/>
        </a:p>
      </dgm:t>
    </dgm:pt>
    <dgm:pt modelId="{C0E3C17C-0AD1-46E1-B8A8-CF98455D6798}" type="pres">
      <dgm:prSet presAssocID="{5AE05CC4-E80D-4887-B37C-736F0958A5CE}" presName="hierChild4" presStyleCnt="0"/>
      <dgm:spPr/>
    </dgm:pt>
    <dgm:pt modelId="{2FCD6824-F6F0-4813-B852-FA68BA97B774}" type="pres">
      <dgm:prSet presAssocID="{5AE05CC4-E80D-4887-B37C-736F0958A5CE}" presName="hierChild5" presStyleCnt="0"/>
      <dgm:spPr/>
    </dgm:pt>
    <dgm:pt modelId="{D4FD7009-BBFF-43E3-B2C1-288EF2C3A49B}" type="pres">
      <dgm:prSet presAssocID="{398B3BC5-5E06-435E-BE66-629B3E8135B6}" presName="hierChild3" presStyleCnt="0"/>
      <dgm:spPr/>
    </dgm:pt>
    <dgm:pt modelId="{F97E7265-57A5-4286-BACB-B313C3BC985C}" type="pres">
      <dgm:prSet presAssocID="{1337E378-38F8-41AA-8F0E-4CE95F3E000B}" presName="Name111" presStyleLbl="parChTrans1D2" presStyleIdx="3" presStyleCnt="5"/>
      <dgm:spPr/>
      <dgm:t>
        <a:bodyPr/>
        <a:lstStyle/>
        <a:p>
          <a:endParaRPr lang="nb-NO"/>
        </a:p>
      </dgm:t>
    </dgm:pt>
    <dgm:pt modelId="{A4F2B971-24CF-428E-ADFF-23E2F21A72D1}" type="pres">
      <dgm:prSet presAssocID="{CAD37D20-4839-42C1-9E60-CF7DA5F9EF38}" presName="hierRoot3" presStyleCnt="0">
        <dgm:presLayoutVars>
          <dgm:hierBranch val="init"/>
        </dgm:presLayoutVars>
      </dgm:prSet>
      <dgm:spPr/>
    </dgm:pt>
    <dgm:pt modelId="{992F6141-9899-4BA2-9D7B-1A7245933C23}" type="pres">
      <dgm:prSet presAssocID="{CAD37D20-4839-42C1-9E60-CF7DA5F9EF38}" presName="rootComposite3" presStyleCnt="0"/>
      <dgm:spPr/>
    </dgm:pt>
    <dgm:pt modelId="{E9DE38A2-54BA-413D-A804-8C35FFD92F2D}" type="pres">
      <dgm:prSet presAssocID="{CAD37D20-4839-42C1-9E60-CF7DA5F9EF38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03FFD1C-3FFB-4A0F-9F0E-669138E7749E}" type="pres">
      <dgm:prSet presAssocID="{CAD37D20-4839-42C1-9E60-CF7DA5F9EF38}" presName="rootConnector3" presStyleLbl="asst1" presStyleIdx="0" presStyleCnt="2"/>
      <dgm:spPr/>
      <dgm:t>
        <a:bodyPr/>
        <a:lstStyle/>
        <a:p>
          <a:endParaRPr lang="nb-NO"/>
        </a:p>
      </dgm:t>
    </dgm:pt>
    <dgm:pt modelId="{02E4B428-55BC-4A5A-9D1F-A51CC34D1570}" type="pres">
      <dgm:prSet presAssocID="{CAD37D20-4839-42C1-9E60-CF7DA5F9EF38}" presName="hierChild6" presStyleCnt="0"/>
      <dgm:spPr/>
    </dgm:pt>
    <dgm:pt modelId="{3D186758-7C63-4C44-983B-1E07D4E5836D}" type="pres">
      <dgm:prSet presAssocID="{CAD37D20-4839-42C1-9E60-CF7DA5F9EF38}" presName="hierChild7" presStyleCnt="0"/>
      <dgm:spPr/>
    </dgm:pt>
    <dgm:pt modelId="{B2EA167C-8339-4849-ABAE-E500F6A76AA2}" type="pres">
      <dgm:prSet presAssocID="{576C0B25-06EF-4C00-AD20-021631AF02E0}" presName="Name111" presStyleLbl="parChTrans1D2" presStyleIdx="4" presStyleCnt="5"/>
      <dgm:spPr/>
      <dgm:t>
        <a:bodyPr/>
        <a:lstStyle/>
        <a:p>
          <a:endParaRPr lang="nb-NO"/>
        </a:p>
      </dgm:t>
    </dgm:pt>
    <dgm:pt modelId="{7E0FECDF-F931-4AEE-8FC5-8801F5184AAF}" type="pres">
      <dgm:prSet presAssocID="{26CE964E-8EA3-44E9-AED5-0E03FCEC8738}" presName="hierRoot3" presStyleCnt="0">
        <dgm:presLayoutVars>
          <dgm:hierBranch val="init"/>
        </dgm:presLayoutVars>
      </dgm:prSet>
      <dgm:spPr/>
    </dgm:pt>
    <dgm:pt modelId="{78BC2265-3B1B-4E29-854C-FA7EBB85B858}" type="pres">
      <dgm:prSet presAssocID="{26CE964E-8EA3-44E9-AED5-0E03FCEC8738}" presName="rootComposite3" presStyleCnt="0"/>
      <dgm:spPr/>
    </dgm:pt>
    <dgm:pt modelId="{584EA582-9567-4BFE-A568-5530F138AA47}" type="pres">
      <dgm:prSet presAssocID="{26CE964E-8EA3-44E9-AED5-0E03FCEC8738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5314D8D-E741-4DCE-9642-1AAEAA1D868E}" type="pres">
      <dgm:prSet presAssocID="{26CE964E-8EA3-44E9-AED5-0E03FCEC8738}" presName="rootConnector3" presStyleLbl="asst1" presStyleIdx="1" presStyleCnt="2"/>
      <dgm:spPr/>
      <dgm:t>
        <a:bodyPr/>
        <a:lstStyle/>
        <a:p>
          <a:endParaRPr lang="nb-NO"/>
        </a:p>
      </dgm:t>
    </dgm:pt>
    <dgm:pt modelId="{C444A5B9-04E9-4A41-B054-DEC6FD752D02}" type="pres">
      <dgm:prSet presAssocID="{26CE964E-8EA3-44E9-AED5-0E03FCEC8738}" presName="hierChild6" presStyleCnt="0"/>
      <dgm:spPr/>
    </dgm:pt>
    <dgm:pt modelId="{3C0BE57D-2273-4273-8E5B-74C9F5AAE708}" type="pres">
      <dgm:prSet presAssocID="{26CE964E-8EA3-44E9-AED5-0E03FCEC8738}" presName="hierChild7" presStyleCnt="0"/>
      <dgm:spPr/>
    </dgm:pt>
  </dgm:ptLst>
  <dgm:cxnLst>
    <dgm:cxn modelId="{33E01B6E-9A49-4BC0-94C8-3217EF5D5C61}" type="presOf" srcId="{576C0B25-06EF-4C00-AD20-021631AF02E0}" destId="{B2EA167C-8339-4849-ABAE-E500F6A76AA2}" srcOrd="0" destOrd="0" presId="urn:microsoft.com/office/officeart/2005/8/layout/orgChart1"/>
    <dgm:cxn modelId="{FC4A214D-6DB5-4BBC-B3DB-446362802314}" type="presOf" srcId="{398B3BC5-5E06-435E-BE66-629B3E8135B6}" destId="{F66F2E70-E66E-4E53-92EC-F1DF14E6EB7A}" srcOrd="0" destOrd="0" presId="urn:microsoft.com/office/officeart/2005/8/layout/orgChart1"/>
    <dgm:cxn modelId="{3684B07F-B150-4107-9C10-497A72D4BB3F}" srcId="{398B3BC5-5E06-435E-BE66-629B3E8135B6}" destId="{5AE05CC4-E80D-4887-B37C-736F0958A5CE}" srcOrd="2" destOrd="0" parTransId="{3E59261B-3224-49F4-ACBA-0F05C2B896A1}" sibTransId="{26D7511F-C3A6-408A-84ED-59C9D939CC6A}"/>
    <dgm:cxn modelId="{E69B7039-C2C0-4B78-BA70-062D90C488D1}" type="presOf" srcId="{9ED782D9-200D-4093-86DB-FE2C6E0E11B8}" destId="{C983C50E-9C8C-48C6-BE7A-D1AC82BD9FF0}" srcOrd="0" destOrd="0" presId="urn:microsoft.com/office/officeart/2005/8/layout/orgChart1"/>
    <dgm:cxn modelId="{86C88F28-2DFB-4EEF-90A6-CB5A4FF98A1E}" srcId="{398B3BC5-5E06-435E-BE66-629B3E8135B6}" destId="{41BB3773-C282-4245-A92D-6149018ED79A}" srcOrd="1" destOrd="0" parTransId="{9ED782D9-200D-4093-86DB-FE2C6E0E11B8}" sibTransId="{946B89F8-5CE0-4FA7-A812-05C650061D82}"/>
    <dgm:cxn modelId="{A7199BC3-0B66-4051-9733-DC8228AF219B}" type="presOf" srcId="{1337E378-38F8-41AA-8F0E-4CE95F3E000B}" destId="{F97E7265-57A5-4286-BACB-B313C3BC985C}" srcOrd="0" destOrd="0" presId="urn:microsoft.com/office/officeart/2005/8/layout/orgChart1"/>
    <dgm:cxn modelId="{8A5D426B-9993-4262-9339-401B55A2B432}" srcId="{398B3BC5-5E06-435E-BE66-629B3E8135B6}" destId="{CAD37D20-4839-42C1-9E60-CF7DA5F9EF38}" srcOrd="3" destOrd="0" parTransId="{1337E378-38F8-41AA-8F0E-4CE95F3E000B}" sibTransId="{615B47AC-DF84-4B71-8AD6-90C06EA1F9D4}"/>
    <dgm:cxn modelId="{312107B2-FEDF-41C1-8346-2B159B1BB4F7}" type="presOf" srcId="{26CE964E-8EA3-44E9-AED5-0E03FCEC8738}" destId="{584EA582-9567-4BFE-A568-5530F138AA47}" srcOrd="0" destOrd="0" presId="urn:microsoft.com/office/officeart/2005/8/layout/orgChart1"/>
    <dgm:cxn modelId="{404BCCE3-EAD3-4F59-AF58-C041F84F9CF0}" type="presOf" srcId="{CAD37D20-4839-42C1-9E60-CF7DA5F9EF38}" destId="{703FFD1C-3FFB-4A0F-9F0E-669138E7749E}" srcOrd="1" destOrd="0" presId="urn:microsoft.com/office/officeart/2005/8/layout/orgChart1"/>
    <dgm:cxn modelId="{49F43E85-CD88-443D-992E-8213EEAD7521}" type="presOf" srcId="{5AE05CC4-E80D-4887-B37C-736F0958A5CE}" destId="{395D35E1-7FAE-451B-A364-A904FBEB1492}" srcOrd="0" destOrd="0" presId="urn:microsoft.com/office/officeart/2005/8/layout/orgChart1"/>
    <dgm:cxn modelId="{14BE1326-6353-41B2-81F7-06CD59887FCF}" type="presOf" srcId="{F68087E6-2FA7-49FA-BE04-9F9640D3AD6B}" destId="{91E7BC98-96D1-4D6A-B685-CC398F09FC1C}" srcOrd="0" destOrd="0" presId="urn:microsoft.com/office/officeart/2005/8/layout/orgChart1"/>
    <dgm:cxn modelId="{8711558E-9164-46C2-B1E9-19F75749566D}" type="presOf" srcId="{9CD14D69-5382-445E-84BC-EC4033F6F3C0}" destId="{0CBAB92A-7916-44B6-8DD6-73D621594623}" srcOrd="0" destOrd="0" presId="urn:microsoft.com/office/officeart/2005/8/layout/orgChart1"/>
    <dgm:cxn modelId="{ABD10549-9872-43FA-92E3-F17DA319DCCE}" type="presOf" srcId="{3E59261B-3224-49F4-ACBA-0F05C2B896A1}" destId="{6D552773-DCE2-497D-BD45-A09F9CC4757D}" srcOrd="0" destOrd="0" presId="urn:microsoft.com/office/officeart/2005/8/layout/orgChart1"/>
    <dgm:cxn modelId="{2FEAA401-092F-46DD-A53A-AE1B32B7C890}" srcId="{398B3BC5-5E06-435E-BE66-629B3E8135B6}" destId="{26CE964E-8EA3-44E9-AED5-0E03FCEC8738}" srcOrd="4" destOrd="0" parTransId="{576C0B25-06EF-4C00-AD20-021631AF02E0}" sibTransId="{0C314970-BB3F-4229-BC44-A9B9BB8E25A0}"/>
    <dgm:cxn modelId="{04BFF235-CEA8-43F5-B71A-0BF4799D13F0}" type="presOf" srcId="{9CD14D69-5382-445E-84BC-EC4033F6F3C0}" destId="{4DEEBA1A-BC1F-48D3-98A3-628697059245}" srcOrd="1" destOrd="0" presId="urn:microsoft.com/office/officeart/2005/8/layout/orgChart1"/>
    <dgm:cxn modelId="{9842D697-BA1C-433D-8A99-9816EA1F8509}" srcId="{F68087E6-2FA7-49FA-BE04-9F9640D3AD6B}" destId="{398B3BC5-5E06-435E-BE66-629B3E8135B6}" srcOrd="0" destOrd="0" parTransId="{17B0E89D-8D2A-4389-BC8D-C96415AFC2AB}" sibTransId="{99ADD86B-7A16-4E33-9E27-9E738B4FF4C2}"/>
    <dgm:cxn modelId="{D23683FB-9EA3-4498-898F-602B37E45531}" type="presOf" srcId="{1F957436-A6F2-4613-8065-26D7AA0BAF30}" destId="{130D05C6-ECF6-4E37-86C4-B888AC9555F9}" srcOrd="0" destOrd="0" presId="urn:microsoft.com/office/officeart/2005/8/layout/orgChart1"/>
    <dgm:cxn modelId="{9E136C6A-13E3-4ED3-8EF7-087F333054BA}" type="presOf" srcId="{41BB3773-C282-4245-A92D-6149018ED79A}" destId="{4FA5BB31-612F-43B3-A1B8-2750A76CFB66}" srcOrd="0" destOrd="0" presId="urn:microsoft.com/office/officeart/2005/8/layout/orgChart1"/>
    <dgm:cxn modelId="{BEA317C6-BB07-409D-BC40-C4F79B11C97B}" type="presOf" srcId="{26CE964E-8EA3-44E9-AED5-0E03FCEC8738}" destId="{25314D8D-E741-4DCE-9642-1AAEAA1D868E}" srcOrd="1" destOrd="0" presId="urn:microsoft.com/office/officeart/2005/8/layout/orgChart1"/>
    <dgm:cxn modelId="{0DE0E317-3417-4ED7-98EC-9A26756CB8EC}" type="presOf" srcId="{CAD37D20-4839-42C1-9E60-CF7DA5F9EF38}" destId="{E9DE38A2-54BA-413D-A804-8C35FFD92F2D}" srcOrd="0" destOrd="0" presId="urn:microsoft.com/office/officeart/2005/8/layout/orgChart1"/>
    <dgm:cxn modelId="{0A16F1CA-7C30-48C5-BCF9-9840BD7F7F19}" srcId="{398B3BC5-5E06-435E-BE66-629B3E8135B6}" destId="{9CD14D69-5382-445E-84BC-EC4033F6F3C0}" srcOrd="0" destOrd="0" parTransId="{1F957436-A6F2-4613-8065-26D7AA0BAF30}" sibTransId="{9E018AF6-8626-4E64-AE23-E05DCD28D452}"/>
    <dgm:cxn modelId="{A9E235E4-E860-4D6B-B2BA-C13B54919AD3}" type="presOf" srcId="{5AE05CC4-E80D-4887-B37C-736F0958A5CE}" destId="{BE9A7903-4BE1-4562-82DE-8C57AF9C1D2F}" srcOrd="1" destOrd="0" presId="urn:microsoft.com/office/officeart/2005/8/layout/orgChart1"/>
    <dgm:cxn modelId="{975EA720-C65E-4E91-822D-FA84CD51D576}" type="presOf" srcId="{398B3BC5-5E06-435E-BE66-629B3E8135B6}" destId="{7554E47A-8E11-4766-9F90-0A197A91DE97}" srcOrd="1" destOrd="0" presId="urn:microsoft.com/office/officeart/2005/8/layout/orgChart1"/>
    <dgm:cxn modelId="{0250B7DB-0BA6-471D-9B39-BB0617A67ED8}" type="presOf" srcId="{41BB3773-C282-4245-A92D-6149018ED79A}" destId="{019470F9-228D-4821-B6EE-2832A69DF305}" srcOrd="1" destOrd="0" presId="urn:microsoft.com/office/officeart/2005/8/layout/orgChart1"/>
    <dgm:cxn modelId="{353FA350-CE48-466F-8D21-D821DB7CFB98}" type="presParOf" srcId="{91E7BC98-96D1-4D6A-B685-CC398F09FC1C}" destId="{FF18D723-2C45-4EB2-A8A7-2D9CB85DCF4B}" srcOrd="0" destOrd="0" presId="urn:microsoft.com/office/officeart/2005/8/layout/orgChart1"/>
    <dgm:cxn modelId="{9D8785AC-A146-4132-90BE-74EE4A9D23AF}" type="presParOf" srcId="{FF18D723-2C45-4EB2-A8A7-2D9CB85DCF4B}" destId="{546310F1-758C-4839-BB1D-DE24B4C6CB3B}" srcOrd="0" destOrd="0" presId="urn:microsoft.com/office/officeart/2005/8/layout/orgChart1"/>
    <dgm:cxn modelId="{34B18635-9684-44BF-B7A2-DBF07EDF0062}" type="presParOf" srcId="{546310F1-758C-4839-BB1D-DE24B4C6CB3B}" destId="{F66F2E70-E66E-4E53-92EC-F1DF14E6EB7A}" srcOrd="0" destOrd="0" presId="urn:microsoft.com/office/officeart/2005/8/layout/orgChart1"/>
    <dgm:cxn modelId="{D94E3C38-7881-4CF2-9509-EABEC0772AD1}" type="presParOf" srcId="{546310F1-758C-4839-BB1D-DE24B4C6CB3B}" destId="{7554E47A-8E11-4766-9F90-0A197A91DE97}" srcOrd="1" destOrd="0" presId="urn:microsoft.com/office/officeart/2005/8/layout/orgChart1"/>
    <dgm:cxn modelId="{7B2079AE-49D0-4519-8B88-8CE68980C7BD}" type="presParOf" srcId="{FF18D723-2C45-4EB2-A8A7-2D9CB85DCF4B}" destId="{C1E5749C-3923-41BE-AD45-C103873725B2}" srcOrd="1" destOrd="0" presId="urn:microsoft.com/office/officeart/2005/8/layout/orgChart1"/>
    <dgm:cxn modelId="{880B27CA-E635-424D-8578-A9B0751A272D}" type="presParOf" srcId="{C1E5749C-3923-41BE-AD45-C103873725B2}" destId="{130D05C6-ECF6-4E37-86C4-B888AC9555F9}" srcOrd="0" destOrd="0" presId="urn:microsoft.com/office/officeart/2005/8/layout/orgChart1"/>
    <dgm:cxn modelId="{589F1E27-9C78-42D2-85D5-7828698EA24C}" type="presParOf" srcId="{C1E5749C-3923-41BE-AD45-C103873725B2}" destId="{729FC5F0-64E3-42ED-89BD-EF60BE3DA480}" srcOrd="1" destOrd="0" presId="urn:microsoft.com/office/officeart/2005/8/layout/orgChart1"/>
    <dgm:cxn modelId="{50ACDB9A-F19E-4397-BA8C-196AD33F4AAF}" type="presParOf" srcId="{729FC5F0-64E3-42ED-89BD-EF60BE3DA480}" destId="{53166BE7-BA26-4CB4-8CC0-7DF98F408579}" srcOrd="0" destOrd="0" presId="urn:microsoft.com/office/officeart/2005/8/layout/orgChart1"/>
    <dgm:cxn modelId="{1A4CE7E6-A680-49E4-99D2-4EADB68B23E8}" type="presParOf" srcId="{53166BE7-BA26-4CB4-8CC0-7DF98F408579}" destId="{0CBAB92A-7916-44B6-8DD6-73D621594623}" srcOrd="0" destOrd="0" presId="urn:microsoft.com/office/officeart/2005/8/layout/orgChart1"/>
    <dgm:cxn modelId="{F8AEDAF4-6030-4915-B085-FAEF46CE5485}" type="presParOf" srcId="{53166BE7-BA26-4CB4-8CC0-7DF98F408579}" destId="{4DEEBA1A-BC1F-48D3-98A3-628697059245}" srcOrd="1" destOrd="0" presId="urn:microsoft.com/office/officeart/2005/8/layout/orgChart1"/>
    <dgm:cxn modelId="{6B06B292-2CAF-49B5-B883-A77184E94F83}" type="presParOf" srcId="{729FC5F0-64E3-42ED-89BD-EF60BE3DA480}" destId="{42BE0C00-7426-4C41-A4B1-0355FF405658}" srcOrd="1" destOrd="0" presId="urn:microsoft.com/office/officeart/2005/8/layout/orgChart1"/>
    <dgm:cxn modelId="{A1A1E95E-7F5A-42C0-B381-84A2113C60E3}" type="presParOf" srcId="{729FC5F0-64E3-42ED-89BD-EF60BE3DA480}" destId="{49E94A16-0EAB-4882-B78A-A1A15BDFDDD6}" srcOrd="2" destOrd="0" presId="urn:microsoft.com/office/officeart/2005/8/layout/orgChart1"/>
    <dgm:cxn modelId="{94FB1FD1-7589-4A0A-AB86-28BCFBCAD6C9}" type="presParOf" srcId="{C1E5749C-3923-41BE-AD45-C103873725B2}" destId="{C983C50E-9C8C-48C6-BE7A-D1AC82BD9FF0}" srcOrd="2" destOrd="0" presId="urn:microsoft.com/office/officeart/2005/8/layout/orgChart1"/>
    <dgm:cxn modelId="{2B4783F2-2BBA-42E4-95C6-9BD6F44F182E}" type="presParOf" srcId="{C1E5749C-3923-41BE-AD45-C103873725B2}" destId="{8473FACD-6FC8-4DCB-8392-F1BA951FD2BD}" srcOrd="3" destOrd="0" presId="urn:microsoft.com/office/officeart/2005/8/layout/orgChart1"/>
    <dgm:cxn modelId="{F2CE2529-3FEA-44AD-B110-08912DC13C16}" type="presParOf" srcId="{8473FACD-6FC8-4DCB-8392-F1BA951FD2BD}" destId="{912F6187-7254-4AAE-BA9E-8EB4434281B7}" srcOrd="0" destOrd="0" presId="urn:microsoft.com/office/officeart/2005/8/layout/orgChart1"/>
    <dgm:cxn modelId="{CE1C0BF6-F448-4AED-925E-5BFA99481D4B}" type="presParOf" srcId="{912F6187-7254-4AAE-BA9E-8EB4434281B7}" destId="{4FA5BB31-612F-43B3-A1B8-2750A76CFB66}" srcOrd="0" destOrd="0" presId="urn:microsoft.com/office/officeart/2005/8/layout/orgChart1"/>
    <dgm:cxn modelId="{FE8E3D4F-ED0D-4052-9C19-0CAFB41E8572}" type="presParOf" srcId="{912F6187-7254-4AAE-BA9E-8EB4434281B7}" destId="{019470F9-228D-4821-B6EE-2832A69DF305}" srcOrd="1" destOrd="0" presId="urn:microsoft.com/office/officeart/2005/8/layout/orgChart1"/>
    <dgm:cxn modelId="{39B75A27-02C0-4027-9E37-CDEBA70F552D}" type="presParOf" srcId="{8473FACD-6FC8-4DCB-8392-F1BA951FD2BD}" destId="{AB4F6B63-15C3-4D1B-87B3-3FE58A390811}" srcOrd="1" destOrd="0" presId="urn:microsoft.com/office/officeart/2005/8/layout/orgChart1"/>
    <dgm:cxn modelId="{72B47FE2-8E40-4331-B8CD-7E387D0E8883}" type="presParOf" srcId="{8473FACD-6FC8-4DCB-8392-F1BA951FD2BD}" destId="{394A3761-0EDA-4BF0-B3B1-3982F95246A5}" srcOrd="2" destOrd="0" presId="urn:microsoft.com/office/officeart/2005/8/layout/orgChart1"/>
    <dgm:cxn modelId="{10AB3AE8-4DFF-4493-808D-9FFB1807FAD4}" type="presParOf" srcId="{C1E5749C-3923-41BE-AD45-C103873725B2}" destId="{6D552773-DCE2-497D-BD45-A09F9CC4757D}" srcOrd="4" destOrd="0" presId="urn:microsoft.com/office/officeart/2005/8/layout/orgChart1"/>
    <dgm:cxn modelId="{94BBA0F8-3C8D-4836-86E6-A16FEFC98D28}" type="presParOf" srcId="{C1E5749C-3923-41BE-AD45-C103873725B2}" destId="{0A3713BC-4C0D-4D26-A7CC-31BB0815C63E}" srcOrd="5" destOrd="0" presId="urn:microsoft.com/office/officeart/2005/8/layout/orgChart1"/>
    <dgm:cxn modelId="{9410CED9-8C95-4AF1-B6BA-A22E275C31D9}" type="presParOf" srcId="{0A3713BC-4C0D-4D26-A7CC-31BB0815C63E}" destId="{D5BB7C87-45E1-4C82-A8BC-1CF7011BE563}" srcOrd="0" destOrd="0" presId="urn:microsoft.com/office/officeart/2005/8/layout/orgChart1"/>
    <dgm:cxn modelId="{11572CDD-007A-43B7-8C73-B3621057EC9C}" type="presParOf" srcId="{D5BB7C87-45E1-4C82-A8BC-1CF7011BE563}" destId="{395D35E1-7FAE-451B-A364-A904FBEB1492}" srcOrd="0" destOrd="0" presId="urn:microsoft.com/office/officeart/2005/8/layout/orgChart1"/>
    <dgm:cxn modelId="{C828E19E-769A-4CB4-A66A-1A007AA8E47B}" type="presParOf" srcId="{D5BB7C87-45E1-4C82-A8BC-1CF7011BE563}" destId="{BE9A7903-4BE1-4562-82DE-8C57AF9C1D2F}" srcOrd="1" destOrd="0" presId="urn:microsoft.com/office/officeart/2005/8/layout/orgChart1"/>
    <dgm:cxn modelId="{D24F6BCE-E166-48A2-96C0-BBFA4C4A8296}" type="presParOf" srcId="{0A3713BC-4C0D-4D26-A7CC-31BB0815C63E}" destId="{C0E3C17C-0AD1-46E1-B8A8-CF98455D6798}" srcOrd="1" destOrd="0" presId="urn:microsoft.com/office/officeart/2005/8/layout/orgChart1"/>
    <dgm:cxn modelId="{195EA5C6-35CF-43CB-AE9A-F114EC0301BB}" type="presParOf" srcId="{0A3713BC-4C0D-4D26-A7CC-31BB0815C63E}" destId="{2FCD6824-F6F0-4813-B852-FA68BA97B774}" srcOrd="2" destOrd="0" presId="urn:microsoft.com/office/officeart/2005/8/layout/orgChart1"/>
    <dgm:cxn modelId="{6D89E843-6E27-4006-AD89-9DF2453C6EF5}" type="presParOf" srcId="{FF18D723-2C45-4EB2-A8A7-2D9CB85DCF4B}" destId="{D4FD7009-BBFF-43E3-B2C1-288EF2C3A49B}" srcOrd="2" destOrd="0" presId="urn:microsoft.com/office/officeart/2005/8/layout/orgChart1"/>
    <dgm:cxn modelId="{3894A884-8225-44E3-B605-22D8A809EDA0}" type="presParOf" srcId="{D4FD7009-BBFF-43E3-B2C1-288EF2C3A49B}" destId="{F97E7265-57A5-4286-BACB-B313C3BC985C}" srcOrd="0" destOrd="0" presId="urn:microsoft.com/office/officeart/2005/8/layout/orgChart1"/>
    <dgm:cxn modelId="{25717194-7880-465F-A632-FE48B41260BD}" type="presParOf" srcId="{D4FD7009-BBFF-43E3-B2C1-288EF2C3A49B}" destId="{A4F2B971-24CF-428E-ADFF-23E2F21A72D1}" srcOrd="1" destOrd="0" presId="urn:microsoft.com/office/officeart/2005/8/layout/orgChart1"/>
    <dgm:cxn modelId="{BB55201C-F544-4810-B22F-AC98FE87D1FE}" type="presParOf" srcId="{A4F2B971-24CF-428E-ADFF-23E2F21A72D1}" destId="{992F6141-9899-4BA2-9D7B-1A7245933C23}" srcOrd="0" destOrd="0" presId="urn:microsoft.com/office/officeart/2005/8/layout/orgChart1"/>
    <dgm:cxn modelId="{B0290E60-A6F9-4CEA-93A1-F1FE43C29F2B}" type="presParOf" srcId="{992F6141-9899-4BA2-9D7B-1A7245933C23}" destId="{E9DE38A2-54BA-413D-A804-8C35FFD92F2D}" srcOrd="0" destOrd="0" presId="urn:microsoft.com/office/officeart/2005/8/layout/orgChart1"/>
    <dgm:cxn modelId="{D098056F-18C9-4954-9336-30478719A42F}" type="presParOf" srcId="{992F6141-9899-4BA2-9D7B-1A7245933C23}" destId="{703FFD1C-3FFB-4A0F-9F0E-669138E7749E}" srcOrd="1" destOrd="0" presId="urn:microsoft.com/office/officeart/2005/8/layout/orgChart1"/>
    <dgm:cxn modelId="{2D5A0E2E-8557-4BA6-9722-57983E1819A7}" type="presParOf" srcId="{A4F2B971-24CF-428E-ADFF-23E2F21A72D1}" destId="{02E4B428-55BC-4A5A-9D1F-A51CC34D1570}" srcOrd="1" destOrd="0" presId="urn:microsoft.com/office/officeart/2005/8/layout/orgChart1"/>
    <dgm:cxn modelId="{2FF7885A-44E6-485E-B25C-77DD8CB712F8}" type="presParOf" srcId="{A4F2B971-24CF-428E-ADFF-23E2F21A72D1}" destId="{3D186758-7C63-4C44-983B-1E07D4E5836D}" srcOrd="2" destOrd="0" presId="urn:microsoft.com/office/officeart/2005/8/layout/orgChart1"/>
    <dgm:cxn modelId="{A1D67923-30F4-4EA7-B11D-ED18D01F9AAD}" type="presParOf" srcId="{D4FD7009-BBFF-43E3-B2C1-288EF2C3A49B}" destId="{B2EA167C-8339-4849-ABAE-E500F6A76AA2}" srcOrd="2" destOrd="0" presId="urn:microsoft.com/office/officeart/2005/8/layout/orgChart1"/>
    <dgm:cxn modelId="{BC83ACEE-D4F5-491C-B664-1FE3FBE27E08}" type="presParOf" srcId="{D4FD7009-BBFF-43E3-B2C1-288EF2C3A49B}" destId="{7E0FECDF-F931-4AEE-8FC5-8801F5184AAF}" srcOrd="3" destOrd="0" presId="urn:microsoft.com/office/officeart/2005/8/layout/orgChart1"/>
    <dgm:cxn modelId="{96BB7C7A-ACFD-44BE-8F12-7337C5F809A6}" type="presParOf" srcId="{7E0FECDF-F931-4AEE-8FC5-8801F5184AAF}" destId="{78BC2265-3B1B-4E29-854C-FA7EBB85B858}" srcOrd="0" destOrd="0" presId="urn:microsoft.com/office/officeart/2005/8/layout/orgChart1"/>
    <dgm:cxn modelId="{9C994BC1-7FA7-477C-803F-32290080E84A}" type="presParOf" srcId="{78BC2265-3B1B-4E29-854C-FA7EBB85B858}" destId="{584EA582-9567-4BFE-A568-5530F138AA47}" srcOrd="0" destOrd="0" presId="urn:microsoft.com/office/officeart/2005/8/layout/orgChart1"/>
    <dgm:cxn modelId="{BB3F7069-612D-4B76-A514-1C4CBDD51566}" type="presParOf" srcId="{78BC2265-3B1B-4E29-854C-FA7EBB85B858}" destId="{25314D8D-E741-4DCE-9642-1AAEAA1D868E}" srcOrd="1" destOrd="0" presId="urn:microsoft.com/office/officeart/2005/8/layout/orgChart1"/>
    <dgm:cxn modelId="{2ED43ED0-0D2C-494F-B003-B6A11015547C}" type="presParOf" srcId="{7E0FECDF-F931-4AEE-8FC5-8801F5184AAF}" destId="{C444A5B9-04E9-4A41-B054-DEC6FD752D02}" srcOrd="1" destOrd="0" presId="urn:microsoft.com/office/officeart/2005/8/layout/orgChart1"/>
    <dgm:cxn modelId="{7057896C-F724-4B5A-A4E5-2AB737884CF7}" type="presParOf" srcId="{7E0FECDF-F931-4AEE-8FC5-8801F5184AAF}" destId="{3C0BE57D-2273-4273-8E5B-74C9F5AAE70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8087E6-2FA7-49FA-BE04-9F9640D3AD6B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b-NO"/>
        </a:p>
      </dgm:t>
    </dgm:pt>
    <dgm:pt modelId="{398B3BC5-5E06-435E-BE66-629B3E8135B6}">
      <dgm:prSet phldrT="[Tekst]" custT="1"/>
      <dgm:spPr/>
      <dgm:t>
        <a:bodyPr/>
        <a:lstStyle/>
        <a:p>
          <a:r>
            <a:rPr lang="nb-NO" sz="1400" dirty="0" smtClean="0"/>
            <a:t>KOMMUNALSJEF </a:t>
          </a:r>
        </a:p>
        <a:p>
          <a:r>
            <a:rPr lang="nb-NO" sz="1400" dirty="0" smtClean="0"/>
            <a:t>Ulf Kareliusson</a:t>
          </a:r>
        </a:p>
      </dgm:t>
    </dgm:pt>
    <dgm:pt modelId="{17B0E89D-8D2A-4389-BC8D-C96415AFC2AB}" type="parTrans" cxnId="{9842D697-BA1C-433D-8A99-9816EA1F8509}">
      <dgm:prSet/>
      <dgm:spPr/>
      <dgm:t>
        <a:bodyPr/>
        <a:lstStyle/>
        <a:p>
          <a:endParaRPr lang="nb-NO" sz="1400"/>
        </a:p>
      </dgm:t>
    </dgm:pt>
    <dgm:pt modelId="{99ADD86B-7A16-4E33-9E27-9E738B4FF4C2}" type="sibTrans" cxnId="{9842D697-BA1C-433D-8A99-9816EA1F8509}">
      <dgm:prSet/>
      <dgm:spPr/>
      <dgm:t>
        <a:bodyPr/>
        <a:lstStyle/>
        <a:p>
          <a:endParaRPr lang="nb-NO" sz="1400"/>
        </a:p>
      </dgm:t>
    </dgm:pt>
    <dgm:pt modelId="{9CD14D69-5382-445E-84BC-EC4033F6F3C0}">
      <dgm:prSet phldrT="[Tekst]" custT="1"/>
      <dgm:spPr/>
      <dgm:t>
        <a:bodyPr/>
        <a:lstStyle/>
        <a:p>
          <a:r>
            <a:rPr lang="nb-NO" sz="1400" dirty="0" smtClean="0"/>
            <a:t>VANN OG AVLØP</a:t>
          </a:r>
        </a:p>
        <a:p>
          <a:r>
            <a:rPr lang="nb-NO" sz="1400" dirty="0" smtClean="0"/>
            <a:t>Avdelingsleder Jane N. Madsen</a:t>
          </a:r>
          <a:endParaRPr lang="nb-NO" sz="1400" dirty="0"/>
        </a:p>
      </dgm:t>
    </dgm:pt>
    <dgm:pt modelId="{1F957436-A6F2-4613-8065-26D7AA0BAF30}" type="parTrans" cxnId="{0A16F1CA-7C30-48C5-BCF9-9840BD7F7F19}">
      <dgm:prSet/>
      <dgm:spPr/>
      <dgm:t>
        <a:bodyPr/>
        <a:lstStyle/>
        <a:p>
          <a:endParaRPr lang="nb-NO" sz="1400"/>
        </a:p>
      </dgm:t>
    </dgm:pt>
    <dgm:pt modelId="{9E018AF6-8626-4E64-AE23-E05DCD28D452}" type="sibTrans" cxnId="{0A16F1CA-7C30-48C5-BCF9-9840BD7F7F19}">
      <dgm:prSet/>
      <dgm:spPr/>
      <dgm:t>
        <a:bodyPr/>
        <a:lstStyle/>
        <a:p>
          <a:endParaRPr lang="nb-NO" sz="1400"/>
        </a:p>
      </dgm:t>
    </dgm:pt>
    <dgm:pt modelId="{C3F70F99-5D88-4F67-9C5E-3AB7D2167565}">
      <dgm:prSet custT="1"/>
      <dgm:spPr/>
      <dgm:t>
        <a:bodyPr/>
        <a:lstStyle/>
        <a:p>
          <a:r>
            <a:rPr lang="nb-NO" sz="1400" dirty="0" smtClean="0"/>
            <a:t>PROSJEKTLEDELSE OG BYGGHERREFUNKSJON, UTBYGGINGSAVTALER OG NÆRINGSUTVIKLING</a:t>
          </a:r>
        </a:p>
      </dgm:t>
    </dgm:pt>
    <dgm:pt modelId="{DBB63E41-279E-484C-9B3F-C60785261509}" type="parTrans" cxnId="{7A1B0A92-C483-4090-BB85-E6ACB3E0BB91}">
      <dgm:prSet/>
      <dgm:spPr/>
      <dgm:t>
        <a:bodyPr/>
        <a:lstStyle/>
        <a:p>
          <a:endParaRPr lang="nb-NO"/>
        </a:p>
      </dgm:t>
    </dgm:pt>
    <dgm:pt modelId="{79129439-9055-4272-A2D9-53E215A85657}" type="sibTrans" cxnId="{7A1B0A92-C483-4090-BB85-E6ACB3E0BB91}">
      <dgm:prSet/>
      <dgm:spPr/>
      <dgm:t>
        <a:bodyPr/>
        <a:lstStyle/>
        <a:p>
          <a:endParaRPr lang="nb-NO"/>
        </a:p>
      </dgm:t>
    </dgm:pt>
    <dgm:pt modelId="{BCD19165-3B14-4E0E-A44B-EC42940A64AA}">
      <dgm:prSet custT="1"/>
      <dgm:spPr/>
      <dgm:t>
        <a:bodyPr/>
        <a:lstStyle/>
        <a:p>
          <a:r>
            <a:rPr lang="nb-NO" sz="1400" dirty="0" smtClean="0"/>
            <a:t>EIENDOM </a:t>
          </a:r>
        </a:p>
        <a:p>
          <a:r>
            <a:rPr lang="nb-NO" sz="1400" dirty="0" smtClean="0"/>
            <a:t>Kommunale boliger </a:t>
          </a:r>
        </a:p>
        <a:p>
          <a:r>
            <a:rPr lang="nb-NO" sz="1400" dirty="0" smtClean="0"/>
            <a:t>Formålsbygg</a:t>
          </a:r>
        </a:p>
        <a:p>
          <a:r>
            <a:rPr lang="nb-NO" sz="1400" dirty="0" smtClean="0"/>
            <a:t>Avdelingsleder Lene Korbijn</a:t>
          </a:r>
          <a:endParaRPr lang="nb-NO" sz="1400" dirty="0"/>
        </a:p>
      </dgm:t>
    </dgm:pt>
    <dgm:pt modelId="{23B82C3E-F472-487F-B897-43392ECE6CC9}" type="parTrans" cxnId="{16E71769-084F-4FD4-A27D-9DE4240449C8}">
      <dgm:prSet/>
      <dgm:spPr/>
      <dgm:t>
        <a:bodyPr/>
        <a:lstStyle/>
        <a:p>
          <a:endParaRPr lang="nb-NO"/>
        </a:p>
      </dgm:t>
    </dgm:pt>
    <dgm:pt modelId="{98F15D6D-FD7A-4A24-8698-387DE84DC7E6}" type="sibTrans" cxnId="{16E71769-084F-4FD4-A27D-9DE4240449C8}">
      <dgm:prSet/>
      <dgm:spPr/>
      <dgm:t>
        <a:bodyPr/>
        <a:lstStyle/>
        <a:p>
          <a:endParaRPr lang="nb-NO"/>
        </a:p>
      </dgm:t>
    </dgm:pt>
    <dgm:pt modelId="{91E7BC98-96D1-4D6A-B685-CC398F09FC1C}" type="pres">
      <dgm:prSet presAssocID="{F68087E6-2FA7-49FA-BE04-9F9640D3AD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FF18D723-2C45-4EB2-A8A7-2D9CB85DCF4B}" type="pres">
      <dgm:prSet presAssocID="{398B3BC5-5E06-435E-BE66-629B3E8135B6}" presName="hierRoot1" presStyleCnt="0">
        <dgm:presLayoutVars>
          <dgm:hierBranch val="init"/>
        </dgm:presLayoutVars>
      </dgm:prSet>
      <dgm:spPr/>
    </dgm:pt>
    <dgm:pt modelId="{546310F1-758C-4839-BB1D-DE24B4C6CB3B}" type="pres">
      <dgm:prSet presAssocID="{398B3BC5-5E06-435E-BE66-629B3E8135B6}" presName="rootComposite1" presStyleCnt="0"/>
      <dgm:spPr/>
    </dgm:pt>
    <dgm:pt modelId="{F66F2E70-E66E-4E53-92EC-F1DF14E6EB7A}" type="pres">
      <dgm:prSet presAssocID="{398B3BC5-5E06-435E-BE66-629B3E8135B6}" presName="rootText1" presStyleLbl="node0" presStyleIdx="0" presStyleCnt="1" custScaleX="49702" custScaleY="3526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554E47A-8E11-4766-9F90-0A197A91DE97}" type="pres">
      <dgm:prSet presAssocID="{398B3BC5-5E06-435E-BE66-629B3E8135B6}" presName="rootConnector1" presStyleLbl="node1" presStyleIdx="0" presStyleCnt="0"/>
      <dgm:spPr/>
      <dgm:t>
        <a:bodyPr/>
        <a:lstStyle/>
        <a:p>
          <a:endParaRPr lang="nb-NO"/>
        </a:p>
      </dgm:t>
    </dgm:pt>
    <dgm:pt modelId="{C1E5749C-3923-41BE-AD45-C103873725B2}" type="pres">
      <dgm:prSet presAssocID="{398B3BC5-5E06-435E-BE66-629B3E8135B6}" presName="hierChild2" presStyleCnt="0"/>
      <dgm:spPr/>
    </dgm:pt>
    <dgm:pt modelId="{130D05C6-ECF6-4E37-86C4-B888AC9555F9}" type="pres">
      <dgm:prSet presAssocID="{1F957436-A6F2-4613-8065-26D7AA0BAF30}" presName="Name37" presStyleLbl="parChTrans1D2" presStyleIdx="0" presStyleCnt="3"/>
      <dgm:spPr/>
      <dgm:t>
        <a:bodyPr/>
        <a:lstStyle/>
        <a:p>
          <a:endParaRPr lang="nb-NO"/>
        </a:p>
      </dgm:t>
    </dgm:pt>
    <dgm:pt modelId="{729FC5F0-64E3-42ED-89BD-EF60BE3DA480}" type="pres">
      <dgm:prSet presAssocID="{9CD14D69-5382-445E-84BC-EC4033F6F3C0}" presName="hierRoot2" presStyleCnt="0">
        <dgm:presLayoutVars>
          <dgm:hierBranch val="init"/>
        </dgm:presLayoutVars>
      </dgm:prSet>
      <dgm:spPr/>
    </dgm:pt>
    <dgm:pt modelId="{53166BE7-BA26-4CB4-8CC0-7DF98F408579}" type="pres">
      <dgm:prSet presAssocID="{9CD14D69-5382-445E-84BC-EC4033F6F3C0}" presName="rootComposite" presStyleCnt="0"/>
      <dgm:spPr/>
    </dgm:pt>
    <dgm:pt modelId="{0CBAB92A-7916-44B6-8DD6-73D621594623}" type="pres">
      <dgm:prSet presAssocID="{9CD14D69-5382-445E-84BC-EC4033F6F3C0}" presName="rootText" presStyleLbl="node2" presStyleIdx="0" presStyleCnt="3" custScaleX="62866" custScaleY="7566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DEEBA1A-BC1F-48D3-98A3-628697059245}" type="pres">
      <dgm:prSet presAssocID="{9CD14D69-5382-445E-84BC-EC4033F6F3C0}" presName="rootConnector" presStyleLbl="node2" presStyleIdx="0" presStyleCnt="3"/>
      <dgm:spPr/>
      <dgm:t>
        <a:bodyPr/>
        <a:lstStyle/>
        <a:p>
          <a:endParaRPr lang="nb-NO"/>
        </a:p>
      </dgm:t>
    </dgm:pt>
    <dgm:pt modelId="{42BE0C00-7426-4C41-A4B1-0355FF405658}" type="pres">
      <dgm:prSet presAssocID="{9CD14D69-5382-445E-84BC-EC4033F6F3C0}" presName="hierChild4" presStyleCnt="0"/>
      <dgm:spPr/>
    </dgm:pt>
    <dgm:pt modelId="{49E94A16-0EAB-4882-B78A-A1A15BDFDDD6}" type="pres">
      <dgm:prSet presAssocID="{9CD14D69-5382-445E-84BC-EC4033F6F3C0}" presName="hierChild5" presStyleCnt="0"/>
      <dgm:spPr/>
    </dgm:pt>
    <dgm:pt modelId="{D8663526-B5C8-4D8D-A416-9C1A5C9B94CF}" type="pres">
      <dgm:prSet presAssocID="{DBB63E41-279E-484C-9B3F-C60785261509}" presName="Name37" presStyleLbl="parChTrans1D2" presStyleIdx="1" presStyleCnt="3"/>
      <dgm:spPr/>
      <dgm:t>
        <a:bodyPr/>
        <a:lstStyle/>
        <a:p>
          <a:endParaRPr lang="nb-NO"/>
        </a:p>
      </dgm:t>
    </dgm:pt>
    <dgm:pt modelId="{F93AB0BE-AA93-4A6E-9EE2-03A46D00DF3F}" type="pres">
      <dgm:prSet presAssocID="{C3F70F99-5D88-4F67-9C5E-3AB7D2167565}" presName="hierRoot2" presStyleCnt="0">
        <dgm:presLayoutVars>
          <dgm:hierBranch val="init"/>
        </dgm:presLayoutVars>
      </dgm:prSet>
      <dgm:spPr/>
    </dgm:pt>
    <dgm:pt modelId="{49B1D5AB-705D-4278-B369-FB9AC35A41E3}" type="pres">
      <dgm:prSet presAssocID="{C3F70F99-5D88-4F67-9C5E-3AB7D2167565}" presName="rootComposite" presStyleCnt="0"/>
      <dgm:spPr/>
    </dgm:pt>
    <dgm:pt modelId="{401F3DD6-085D-4730-808A-D702BA89B632}" type="pres">
      <dgm:prSet presAssocID="{C3F70F99-5D88-4F67-9C5E-3AB7D2167565}" presName="rootText" presStyleLbl="node2" presStyleIdx="1" presStyleCnt="3" custScaleX="68475" custScaleY="7566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0C399A1-1F4D-4F16-ACB6-1CBF8E5F7D3B}" type="pres">
      <dgm:prSet presAssocID="{C3F70F99-5D88-4F67-9C5E-3AB7D2167565}" presName="rootConnector" presStyleLbl="node2" presStyleIdx="1" presStyleCnt="3"/>
      <dgm:spPr/>
      <dgm:t>
        <a:bodyPr/>
        <a:lstStyle/>
        <a:p>
          <a:endParaRPr lang="nb-NO"/>
        </a:p>
      </dgm:t>
    </dgm:pt>
    <dgm:pt modelId="{D2012B43-62D6-4693-8E31-1E1C64485334}" type="pres">
      <dgm:prSet presAssocID="{C3F70F99-5D88-4F67-9C5E-3AB7D2167565}" presName="hierChild4" presStyleCnt="0"/>
      <dgm:spPr/>
    </dgm:pt>
    <dgm:pt modelId="{B9DEB039-FF13-45DD-8104-6AD73790536A}" type="pres">
      <dgm:prSet presAssocID="{C3F70F99-5D88-4F67-9C5E-3AB7D2167565}" presName="hierChild5" presStyleCnt="0"/>
      <dgm:spPr/>
    </dgm:pt>
    <dgm:pt modelId="{5A944C3C-4244-4A9D-B0CB-7D8B1E422CEA}" type="pres">
      <dgm:prSet presAssocID="{23B82C3E-F472-487F-B897-43392ECE6CC9}" presName="Name37" presStyleLbl="parChTrans1D2" presStyleIdx="2" presStyleCnt="3"/>
      <dgm:spPr/>
      <dgm:t>
        <a:bodyPr/>
        <a:lstStyle/>
        <a:p>
          <a:endParaRPr lang="nb-NO"/>
        </a:p>
      </dgm:t>
    </dgm:pt>
    <dgm:pt modelId="{C6328039-024E-4952-B914-686F0C0969B5}" type="pres">
      <dgm:prSet presAssocID="{BCD19165-3B14-4E0E-A44B-EC42940A64AA}" presName="hierRoot2" presStyleCnt="0">
        <dgm:presLayoutVars>
          <dgm:hierBranch val="init"/>
        </dgm:presLayoutVars>
      </dgm:prSet>
      <dgm:spPr/>
    </dgm:pt>
    <dgm:pt modelId="{0D93442D-F0F0-4B14-BA34-329CDD22D781}" type="pres">
      <dgm:prSet presAssocID="{BCD19165-3B14-4E0E-A44B-EC42940A64AA}" presName="rootComposite" presStyleCnt="0"/>
      <dgm:spPr/>
    </dgm:pt>
    <dgm:pt modelId="{772BB9EF-609D-4394-A9E7-D50F27CE9A10}" type="pres">
      <dgm:prSet presAssocID="{BCD19165-3B14-4E0E-A44B-EC42940A64AA}" presName="rootText" presStyleLbl="node2" presStyleIdx="2" presStyleCnt="3" custScaleY="7610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353027F-46E7-482E-B437-DAD1EE228E29}" type="pres">
      <dgm:prSet presAssocID="{BCD19165-3B14-4E0E-A44B-EC42940A64AA}" presName="rootConnector" presStyleLbl="node2" presStyleIdx="2" presStyleCnt="3"/>
      <dgm:spPr/>
      <dgm:t>
        <a:bodyPr/>
        <a:lstStyle/>
        <a:p>
          <a:endParaRPr lang="nb-NO"/>
        </a:p>
      </dgm:t>
    </dgm:pt>
    <dgm:pt modelId="{2C16E1BE-5B8F-48FF-AE36-E4A352A0527C}" type="pres">
      <dgm:prSet presAssocID="{BCD19165-3B14-4E0E-A44B-EC42940A64AA}" presName="hierChild4" presStyleCnt="0"/>
      <dgm:spPr/>
    </dgm:pt>
    <dgm:pt modelId="{36E23535-31A8-4BE4-80AC-D8DE6FA6F4EB}" type="pres">
      <dgm:prSet presAssocID="{BCD19165-3B14-4E0E-A44B-EC42940A64AA}" presName="hierChild5" presStyleCnt="0"/>
      <dgm:spPr/>
    </dgm:pt>
    <dgm:pt modelId="{D4FD7009-BBFF-43E3-B2C1-288EF2C3A49B}" type="pres">
      <dgm:prSet presAssocID="{398B3BC5-5E06-435E-BE66-629B3E8135B6}" presName="hierChild3" presStyleCnt="0"/>
      <dgm:spPr/>
    </dgm:pt>
  </dgm:ptLst>
  <dgm:cxnLst>
    <dgm:cxn modelId="{04BFF235-CEA8-43F5-B71A-0BF4799D13F0}" type="presOf" srcId="{9CD14D69-5382-445E-84BC-EC4033F6F3C0}" destId="{4DEEBA1A-BC1F-48D3-98A3-628697059245}" srcOrd="1" destOrd="0" presId="urn:microsoft.com/office/officeart/2005/8/layout/orgChart1"/>
    <dgm:cxn modelId="{4A55501A-296E-4A02-8DB7-812671274F4E}" type="presOf" srcId="{DBB63E41-279E-484C-9B3F-C60785261509}" destId="{D8663526-B5C8-4D8D-A416-9C1A5C9B94CF}" srcOrd="0" destOrd="0" presId="urn:microsoft.com/office/officeart/2005/8/layout/orgChart1"/>
    <dgm:cxn modelId="{7139A138-BED5-4538-B318-5B82ACAD63A7}" type="presOf" srcId="{BCD19165-3B14-4E0E-A44B-EC42940A64AA}" destId="{772BB9EF-609D-4394-A9E7-D50F27CE9A10}" srcOrd="0" destOrd="0" presId="urn:microsoft.com/office/officeart/2005/8/layout/orgChart1"/>
    <dgm:cxn modelId="{6AB563C8-EBEE-43AA-B8E8-D60691F95FE5}" type="presOf" srcId="{BCD19165-3B14-4E0E-A44B-EC42940A64AA}" destId="{5353027F-46E7-482E-B437-DAD1EE228E29}" srcOrd="1" destOrd="0" presId="urn:microsoft.com/office/officeart/2005/8/layout/orgChart1"/>
    <dgm:cxn modelId="{FC4A214D-6DB5-4BBC-B3DB-446362802314}" type="presOf" srcId="{398B3BC5-5E06-435E-BE66-629B3E8135B6}" destId="{F66F2E70-E66E-4E53-92EC-F1DF14E6EB7A}" srcOrd="0" destOrd="0" presId="urn:microsoft.com/office/officeart/2005/8/layout/orgChart1"/>
    <dgm:cxn modelId="{5710415A-C9DA-48E9-A0B6-ECFB785A0AF7}" type="presOf" srcId="{C3F70F99-5D88-4F67-9C5E-3AB7D2167565}" destId="{B0C399A1-1F4D-4F16-ACB6-1CBF8E5F7D3B}" srcOrd="1" destOrd="0" presId="urn:microsoft.com/office/officeart/2005/8/layout/orgChart1"/>
    <dgm:cxn modelId="{9842D697-BA1C-433D-8A99-9816EA1F8509}" srcId="{F68087E6-2FA7-49FA-BE04-9F9640D3AD6B}" destId="{398B3BC5-5E06-435E-BE66-629B3E8135B6}" srcOrd="0" destOrd="0" parTransId="{17B0E89D-8D2A-4389-BC8D-C96415AFC2AB}" sibTransId="{99ADD86B-7A16-4E33-9E27-9E738B4FF4C2}"/>
    <dgm:cxn modelId="{E8EA8125-6273-4DF8-BAC2-192FFADF45E8}" type="presOf" srcId="{23B82C3E-F472-487F-B897-43392ECE6CC9}" destId="{5A944C3C-4244-4A9D-B0CB-7D8B1E422CEA}" srcOrd="0" destOrd="0" presId="urn:microsoft.com/office/officeart/2005/8/layout/orgChart1"/>
    <dgm:cxn modelId="{DFE50885-6086-4C1C-9ADB-E549F1CD7A77}" type="presOf" srcId="{C3F70F99-5D88-4F67-9C5E-3AB7D2167565}" destId="{401F3DD6-085D-4730-808A-D702BA89B632}" srcOrd="0" destOrd="0" presId="urn:microsoft.com/office/officeart/2005/8/layout/orgChart1"/>
    <dgm:cxn modelId="{975EA720-C65E-4E91-822D-FA84CD51D576}" type="presOf" srcId="{398B3BC5-5E06-435E-BE66-629B3E8135B6}" destId="{7554E47A-8E11-4766-9F90-0A197A91DE97}" srcOrd="1" destOrd="0" presId="urn:microsoft.com/office/officeart/2005/8/layout/orgChart1"/>
    <dgm:cxn modelId="{0A16F1CA-7C30-48C5-BCF9-9840BD7F7F19}" srcId="{398B3BC5-5E06-435E-BE66-629B3E8135B6}" destId="{9CD14D69-5382-445E-84BC-EC4033F6F3C0}" srcOrd="0" destOrd="0" parTransId="{1F957436-A6F2-4613-8065-26D7AA0BAF30}" sibTransId="{9E018AF6-8626-4E64-AE23-E05DCD28D452}"/>
    <dgm:cxn modelId="{D23683FB-9EA3-4498-898F-602B37E45531}" type="presOf" srcId="{1F957436-A6F2-4613-8065-26D7AA0BAF30}" destId="{130D05C6-ECF6-4E37-86C4-B888AC9555F9}" srcOrd="0" destOrd="0" presId="urn:microsoft.com/office/officeart/2005/8/layout/orgChart1"/>
    <dgm:cxn modelId="{7A1B0A92-C483-4090-BB85-E6ACB3E0BB91}" srcId="{398B3BC5-5E06-435E-BE66-629B3E8135B6}" destId="{C3F70F99-5D88-4F67-9C5E-3AB7D2167565}" srcOrd="1" destOrd="0" parTransId="{DBB63E41-279E-484C-9B3F-C60785261509}" sibTransId="{79129439-9055-4272-A2D9-53E215A85657}"/>
    <dgm:cxn modelId="{16E71769-084F-4FD4-A27D-9DE4240449C8}" srcId="{398B3BC5-5E06-435E-BE66-629B3E8135B6}" destId="{BCD19165-3B14-4E0E-A44B-EC42940A64AA}" srcOrd="2" destOrd="0" parTransId="{23B82C3E-F472-487F-B897-43392ECE6CC9}" sibTransId="{98F15D6D-FD7A-4A24-8698-387DE84DC7E6}"/>
    <dgm:cxn modelId="{8711558E-9164-46C2-B1E9-19F75749566D}" type="presOf" srcId="{9CD14D69-5382-445E-84BC-EC4033F6F3C0}" destId="{0CBAB92A-7916-44B6-8DD6-73D621594623}" srcOrd="0" destOrd="0" presId="urn:microsoft.com/office/officeart/2005/8/layout/orgChart1"/>
    <dgm:cxn modelId="{14BE1326-6353-41B2-81F7-06CD59887FCF}" type="presOf" srcId="{F68087E6-2FA7-49FA-BE04-9F9640D3AD6B}" destId="{91E7BC98-96D1-4D6A-B685-CC398F09FC1C}" srcOrd="0" destOrd="0" presId="urn:microsoft.com/office/officeart/2005/8/layout/orgChart1"/>
    <dgm:cxn modelId="{353FA350-CE48-466F-8D21-D821DB7CFB98}" type="presParOf" srcId="{91E7BC98-96D1-4D6A-B685-CC398F09FC1C}" destId="{FF18D723-2C45-4EB2-A8A7-2D9CB85DCF4B}" srcOrd="0" destOrd="0" presId="urn:microsoft.com/office/officeart/2005/8/layout/orgChart1"/>
    <dgm:cxn modelId="{9D8785AC-A146-4132-90BE-74EE4A9D23AF}" type="presParOf" srcId="{FF18D723-2C45-4EB2-A8A7-2D9CB85DCF4B}" destId="{546310F1-758C-4839-BB1D-DE24B4C6CB3B}" srcOrd="0" destOrd="0" presId="urn:microsoft.com/office/officeart/2005/8/layout/orgChart1"/>
    <dgm:cxn modelId="{34B18635-9684-44BF-B7A2-DBF07EDF0062}" type="presParOf" srcId="{546310F1-758C-4839-BB1D-DE24B4C6CB3B}" destId="{F66F2E70-E66E-4E53-92EC-F1DF14E6EB7A}" srcOrd="0" destOrd="0" presId="urn:microsoft.com/office/officeart/2005/8/layout/orgChart1"/>
    <dgm:cxn modelId="{D94E3C38-7881-4CF2-9509-EABEC0772AD1}" type="presParOf" srcId="{546310F1-758C-4839-BB1D-DE24B4C6CB3B}" destId="{7554E47A-8E11-4766-9F90-0A197A91DE97}" srcOrd="1" destOrd="0" presId="urn:microsoft.com/office/officeart/2005/8/layout/orgChart1"/>
    <dgm:cxn modelId="{7B2079AE-49D0-4519-8B88-8CE68980C7BD}" type="presParOf" srcId="{FF18D723-2C45-4EB2-A8A7-2D9CB85DCF4B}" destId="{C1E5749C-3923-41BE-AD45-C103873725B2}" srcOrd="1" destOrd="0" presId="urn:microsoft.com/office/officeart/2005/8/layout/orgChart1"/>
    <dgm:cxn modelId="{880B27CA-E635-424D-8578-A9B0751A272D}" type="presParOf" srcId="{C1E5749C-3923-41BE-AD45-C103873725B2}" destId="{130D05C6-ECF6-4E37-86C4-B888AC9555F9}" srcOrd="0" destOrd="0" presId="urn:microsoft.com/office/officeart/2005/8/layout/orgChart1"/>
    <dgm:cxn modelId="{589F1E27-9C78-42D2-85D5-7828698EA24C}" type="presParOf" srcId="{C1E5749C-3923-41BE-AD45-C103873725B2}" destId="{729FC5F0-64E3-42ED-89BD-EF60BE3DA480}" srcOrd="1" destOrd="0" presId="urn:microsoft.com/office/officeart/2005/8/layout/orgChart1"/>
    <dgm:cxn modelId="{50ACDB9A-F19E-4397-BA8C-196AD33F4AAF}" type="presParOf" srcId="{729FC5F0-64E3-42ED-89BD-EF60BE3DA480}" destId="{53166BE7-BA26-4CB4-8CC0-7DF98F408579}" srcOrd="0" destOrd="0" presId="urn:microsoft.com/office/officeart/2005/8/layout/orgChart1"/>
    <dgm:cxn modelId="{1A4CE7E6-A680-49E4-99D2-4EADB68B23E8}" type="presParOf" srcId="{53166BE7-BA26-4CB4-8CC0-7DF98F408579}" destId="{0CBAB92A-7916-44B6-8DD6-73D621594623}" srcOrd="0" destOrd="0" presId="urn:microsoft.com/office/officeart/2005/8/layout/orgChart1"/>
    <dgm:cxn modelId="{F8AEDAF4-6030-4915-B085-FAEF46CE5485}" type="presParOf" srcId="{53166BE7-BA26-4CB4-8CC0-7DF98F408579}" destId="{4DEEBA1A-BC1F-48D3-98A3-628697059245}" srcOrd="1" destOrd="0" presId="urn:microsoft.com/office/officeart/2005/8/layout/orgChart1"/>
    <dgm:cxn modelId="{6B06B292-2CAF-49B5-B883-A77184E94F83}" type="presParOf" srcId="{729FC5F0-64E3-42ED-89BD-EF60BE3DA480}" destId="{42BE0C00-7426-4C41-A4B1-0355FF405658}" srcOrd="1" destOrd="0" presId="urn:microsoft.com/office/officeart/2005/8/layout/orgChart1"/>
    <dgm:cxn modelId="{A1A1E95E-7F5A-42C0-B381-84A2113C60E3}" type="presParOf" srcId="{729FC5F0-64E3-42ED-89BD-EF60BE3DA480}" destId="{49E94A16-0EAB-4882-B78A-A1A15BDFDDD6}" srcOrd="2" destOrd="0" presId="urn:microsoft.com/office/officeart/2005/8/layout/orgChart1"/>
    <dgm:cxn modelId="{C04F5E36-D90A-476E-B8D3-03E129885742}" type="presParOf" srcId="{C1E5749C-3923-41BE-AD45-C103873725B2}" destId="{D8663526-B5C8-4D8D-A416-9C1A5C9B94CF}" srcOrd="2" destOrd="0" presId="urn:microsoft.com/office/officeart/2005/8/layout/orgChart1"/>
    <dgm:cxn modelId="{53526AD8-39D3-46D3-A1DD-044D34DEFF12}" type="presParOf" srcId="{C1E5749C-3923-41BE-AD45-C103873725B2}" destId="{F93AB0BE-AA93-4A6E-9EE2-03A46D00DF3F}" srcOrd="3" destOrd="0" presId="urn:microsoft.com/office/officeart/2005/8/layout/orgChart1"/>
    <dgm:cxn modelId="{AFBF13EC-F69C-43BA-AA29-C0249489C58F}" type="presParOf" srcId="{F93AB0BE-AA93-4A6E-9EE2-03A46D00DF3F}" destId="{49B1D5AB-705D-4278-B369-FB9AC35A41E3}" srcOrd="0" destOrd="0" presId="urn:microsoft.com/office/officeart/2005/8/layout/orgChart1"/>
    <dgm:cxn modelId="{34EECB74-C953-44CC-A3A7-ECF0CD89BC4F}" type="presParOf" srcId="{49B1D5AB-705D-4278-B369-FB9AC35A41E3}" destId="{401F3DD6-085D-4730-808A-D702BA89B632}" srcOrd="0" destOrd="0" presId="urn:microsoft.com/office/officeart/2005/8/layout/orgChart1"/>
    <dgm:cxn modelId="{84EC7119-E151-4E7D-931A-EA0A9D4FB26A}" type="presParOf" srcId="{49B1D5AB-705D-4278-B369-FB9AC35A41E3}" destId="{B0C399A1-1F4D-4F16-ACB6-1CBF8E5F7D3B}" srcOrd="1" destOrd="0" presId="urn:microsoft.com/office/officeart/2005/8/layout/orgChart1"/>
    <dgm:cxn modelId="{DD3CF607-B187-457E-9423-5E1738939F2E}" type="presParOf" srcId="{F93AB0BE-AA93-4A6E-9EE2-03A46D00DF3F}" destId="{D2012B43-62D6-4693-8E31-1E1C64485334}" srcOrd="1" destOrd="0" presId="urn:microsoft.com/office/officeart/2005/8/layout/orgChart1"/>
    <dgm:cxn modelId="{63B97DC2-AA2B-4618-81D9-8796195DCC13}" type="presParOf" srcId="{F93AB0BE-AA93-4A6E-9EE2-03A46D00DF3F}" destId="{B9DEB039-FF13-45DD-8104-6AD73790536A}" srcOrd="2" destOrd="0" presId="urn:microsoft.com/office/officeart/2005/8/layout/orgChart1"/>
    <dgm:cxn modelId="{13E640D6-E49B-432D-9356-FCB775CA584D}" type="presParOf" srcId="{C1E5749C-3923-41BE-AD45-C103873725B2}" destId="{5A944C3C-4244-4A9D-B0CB-7D8B1E422CEA}" srcOrd="4" destOrd="0" presId="urn:microsoft.com/office/officeart/2005/8/layout/orgChart1"/>
    <dgm:cxn modelId="{4DAC3180-3CA1-42E2-854F-0D9F7220E2BC}" type="presParOf" srcId="{C1E5749C-3923-41BE-AD45-C103873725B2}" destId="{C6328039-024E-4952-B914-686F0C0969B5}" srcOrd="5" destOrd="0" presId="urn:microsoft.com/office/officeart/2005/8/layout/orgChart1"/>
    <dgm:cxn modelId="{F1AD990C-0553-4437-AFB6-7FBBB73855D9}" type="presParOf" srcId="{C6328039-024E-4952-B914-686F0C0969B5}" destId="{0D93442D-F0F0-4B14-BA34-329CDD22D781}" srcOrd="0" destOrd="0" presId="urn:microsoft.com/office/officeart/2005/8/layout/orgChart1"/>
    <dgm:cxn modelId="{0855A4FC-85E1-448C-A425-CD61386A20A3}" type="presParOf" srcId="{0D93442D-F0F0-4B14-BA34-329CDD22D781}" destId="{772BB9EF-609D-4394-A9E7-D50F27CE9A10}" srcOrd="0" destOrd="0" presId="urn:microsoft.com/office/officeart/2005/8/layout/orgChart1"/>
    <dgm:cxn modelId="{CF360635-6152-455E-A3B0-B3AE3829AC66}" type="presParOf" srcId="{0D93442D-F0F0-4B14-BA34-329CDD22D781}" destId="{5353027F-46E7-482E-B437-DAD1EE228E29}" srcOrd="1" destOrd="0" presId="urn:microsoft.com/office/officeart/2005/8/layout/orgChart1"/>
    <dgm:cxn modelId="{DE6E676B-9956-42EF-B6FA-159B3FC6A4B1}" type="presParOf" srcId="{C6328039-024E-4952-B914-686F0C0969B5}" destId="{2C16E1BE-5B8F-48FF-AE36-E4A352A0527C}" srcOrd="1" destOrd="0" presId="urn:microsoft.com/office/officeart/2005/8/layout/orgChart1"/>
    <dgm:cxn modelId="{A0EB00A8-066B-468E-A614-733D3CB843B0}" type="presParOf" srcId="{C6328039-024E-4952-B914-686F0C0969B5}" destId="{36E23535-31A8-4BE4-80AC-D8DE6FA6F4EB}" srcOrd="2" destOrd="0" presId="urn:microsoft.com/office/officeart/2005/8/layout/orgChart1"/>
    <dgm:cxn modelId="{6D89E843-6E27-4006-AD89-9DF2453C6EF5}" type="presParOf" srcId="{FF18D723-2C45-4EB2-A8A7-2D9CB85DCF4B}" destId="{D4FD7009-BBFF-43E3-B2C1-288EF2C3A4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86BF317-ACC8-410B-9F84-E6D0A4FB1EF9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b-NO"/>
        </a:p>
      </dgm:t>
    </dgm:pt>
    <dgm:pt modelId="{01FDFF10-3A90-4579-AA3B-DCEC848D10AD}">
      <dgm:prSet phldrT="[Tekst]" custT="1"/>
      <dgm:spPr/>
      <dgm:t>
        <a:bodyPr/>
        <a:lstStyle/>
        <a:p>
          <a:r>
            <a:rPr lang="nb-NO" sz="1400" dirty="0" smtClean="0"/>
            <a:t>Rapporterer til Rådmanns-funksjonen</a:t>
          </a:r>
          <a:endParaRPr lang="nb-NO" sz="1400" dirty="0"/>
        </a:p>
      </dgm:t>
    </dgm:pt>
    <dgm:pt modelId="{89B018AB-4C46-4A14-8900-54DCB80C346B}" type="parTrans" cxnId="{0E8480D2-7150-46B3-822F-1622A51E8DC4}">
      <dgm:prSet/>
      <dgm:spPr/>
      <dgm:t>
        <a:bodyPr/>
        <a:lstStyle/>
        <a:p>
          <a:endParaRPr lang="nb-NO" sz="1400"/>
        </a:p>
      </dgm:t>
    </dgm:pt>
    <dgm:pt modelId="{3B144449-338E-42DD-B5D8-811191584D45}" type="sibTrans" cxnId="{0E8480D2-7150-46B3-822F-1622A51E8DC4}">
      <dgm:prSet/>
      <dgm:spPr/>
      <dgm:t>
        <a:bodyPr/>
        <a:lstStyle/>
        <a:p>
          <a:endParaRPr lang="nb-NO" sz="1400"/>
        </a:p>
      </dgm:t>
    </dgm:pt>
    <dgm:pt modelId="{5454C6CF-BC8B-4A5A-BE05-2DA3F6C9C206}">
      <dgm:prSet phldrT="[Tekst]" custT="1"/>
      <dgm:spPr/>
      <dgm:t>
        <a:bodyPr/>
        <a:lstStyle/>
        <a:p>
          <a:r>
            <a:rPr lang="nb-NO" sz="1400" dirty="0" smtClean="0"/>
            <a:t>SVELVIKHUSET</a:t>
          </a:r>
        </a:p>
        <a:p>
          <a:r>
            <a:rPr lang="nb-NO" sz="1400" dirty="0" smtClean="0"/>
            <a:t>Forebyggende, Barnevern forvaltning og tiltak</a:t>
          </a:r>
        </a:p>
        <a:p>
          <a:r>
            <a:rPr lang="nb-NO" sz="1400" dirty="0" smtClean="0"/>
            <a:t>Avdelingsleder Monica Nebell</a:t>
          </a:r>
          <a:endParaRPr lang="nb-NO" sz="1400" dirty="0"/>
        </a:p>
      </dgm:t>
    </dgm:pt>
    <dgm:pt modelId="{F5C6AC27-049F-4CA0-953B-B3F347A07B3B}" type="parTrans" cxnId="{6DDFFB76-BEC4-48F2-A075-D209811AE533}">
      <dgm:prSet/>
      <dgm:spPr/>
      <dgm:t>
        <a:bodyPr/>
        <a:lstStyle/>
        <a:p>
          <a:endParaRPr lang="nb-NO" sz="1400"/>
        </a:p>
      </dgm:t>
    </dgm:pt>
    <dgm:pt modelId="{602183F7-AC60-4ADE-A9BA-1F5195A613F6}" type="sibTrans" cxnId="{6DDFFB76-BEC4-48F2-A075-D209811AE533}">
      <dgm:prSet/>
      <dgm:spPr/>
      <dgm:t>
        <a:bodyPr/>
        <a:lstStyle/>
        <a:p>
          <a:endParaRPr lang="nb-NO" sz="1400"/>
        </a:p>
      </dgm:t>
    </dgm:pt>
    <dgm:pt modelId="{7325819F-4B98-4BF3-92E3-02352C492DD5}">
      <dgm:prSet phldrT="[Tekst]" custT="1"/>
      <dgm:spPr/>
      <dgm:t>
        <a:bodyPr/>
        <a:lstStyle/>
        <a:p>
          <a:r>
            <a:rPr lang="nb-NO" sz="1400" dirty="0" smtClean="0"/>
            <a:t>NAV</a:t>
          </a:r>
        </a:p>
        <a:p>
          <a:r>
            <a:rPr lang="nb-NO" sz="1400" dirty="0" smtClean="0"/>
            <a:t>Avdelingsleder Anette Kagiavas</a:t>
          </a:r>
          <a:endParaRPr lang="nb-NO" sz="1400" dirty="0"/>
        </a:p>
      </dgm:t>
    </dgm:pt>
    <dgm:pt modelId="{CFC04FFF-7930-467C-83EC-827B00953516}" type="parTrans" cxnId="{B2F6804B-C840-4B4A-A788-02516781BCBE}">
      <dgm:prSet/>
      <dgm:spPr/>
      <dgm:t>
        <a:bodyPr/>
        <a:lstStyle/>
        <a:p>
          <a:endParaRPr lang="nb-NO" sz="1400"/>
        </a:p>
      </dgm:t>
    </dgm:pt>
    <dgm:pt modelId="{028BA56A-E7CB-4A6A-BACD-0A7D8E5EF0A2}" type="sibTrans" cxnId="{B2F6804B-C840-4B4A-A788-02516781BCBE}">
      <dgm:prSet/>
      <dgm:spPr/>
      <dgm:t>
        <a:bodyPr/>
        <a:lstStyle/>
        <a:p>
          <a:endParaRPr lang="nb-NO" sz="1400"/>
        </a:p>
      </dgm:t>
    </dgm:pt>
    <dgm:pt modelId="{86E19C0B-3ED7-416C-92B9-02893E930629}" type="pres">
      <dgm:prSet presAssocID="{586BF317-ACC8-410B-9F84-E6D0A4FB1E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089D1891-8336-42FA-BBAF-F3643B6EC0A4}" type="pres">
      <dgm:prSet presAssocID="{01FDFF10-3A90-4579-AA3B-DCEC848D10AD}" presName="hierRoot1" presStyleCnt="0">
        <dgm:presLayoutVars>
          <dgm:hierBranch val="init"/>
        </dgm:presLayoutVars>
      </dgm:prSet>
      <dgm:spPr/>
    </dgm:pt>
    <dgm:pt modelId="{1F547D64-3C07-4256-873F-40B3DAEFBB61}" type="pres">
      <dgm:prSet presAssocID="{01FDFF10-3A90-4579-AA3B-DCEC848D10AD}" presName="rootComposite1" presStyleCnt="0"/>
      <dgm:spPr/>
    </dgm:pt>
    <dgm:pt modelId="{9043BBC6-5D47-4638-82E4-9DDD1C07951F}" type="pres">
      <dgm:prSet presAssocID="{01FDFF10-3A90-4579-AA3B-DCEC848D10A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F5B6935-86CF-4077-9011-0E06DF0649E7}" type="pres">
      <dgm:prSet presAssocID="{01FDFF10-3A90-4579-AA3B-DCEC848D10AD}" presName="rootConnector1" presStyleLbl="node1" presStyleIdx="0" presStyleCnt="0"/>
      <dgm:spPr/>
      <dgm:t>
        <a:bodyPr/>
        <a:lstStyle/>
        <a:p>
          <a:endParaRPr lang="nb-NO"/>
        </a:p>
      </dgm:t>
    </dgm:pt>
    <dgm:pt modelId="{9E89257B-6EC8-464E-9961-CE3797068489}" type="pres">
      <dgm:prSet presAssocID="{01FDFF10-3A90-4579-AA3B-DCEC848D10AD}" presName="hierChild2" presStyleCnt="0"/>
      <dgm:spPr/>
    </dgm:pt>
    <dgm:pt modelId="{BA22DDE4-0233-4B93-9C36-43738A01E1E6}" type="pres">
      <dgm:prSet presAssocID="{F5C6AC27-049F-4CA0-953B-B3F347A07B3B}" presName="Name37" presStyleLbl="parChTrans1D2" presStyleIdx="0" presStyleCnt="2"/>
      <dgm:spPr/>
      <dgm:t>
        <a:bodyPr/>
        <a:lstStyle/>
        <a:p>
          <a:endParaRPr lang="nb-NO"/>
        </a:p>
      </dgm:t>
    </dgm:pt>
    <dgm:pt modelId="{2E2A91DF-EEEF-4055-9CCA-303343A88715}" type="pres">
      <dgm:prSet presAssocID="{5454C6CF-BC8B-4A5A-BE05-2DA3F6C9C206}" presName="hierRoot2" presStyleCnt="0">
        <dgm:presLayoutVars>
          <dgm:hierBranch val="init"/>
        </dgm:presLayoutVars>
      </dgm:prSet>
      <dgm:spPr/>
    </dgm:pt>
    <dgm:pt modelId="{5E83FE6B-9B35-41A6-98FB-9B525E41320B}" type="pres">
      <dgm:prSet presAssocID="{5454C6CF-BC8B-4A5A-BE05-2DA3F6C9C206}" presName="rootComposite" presStyleCnt="0"/>
      <dgm:spPr/>
    </dgm:pt>
    <dgm:pt modelId="{FBEDEB1A-8EC7-49BA-A08A-9B932F5CDF70}" type="pres">
      <dgm:prSet presAssocID="{5454C6CF-BC8B-4A5A-BE05-2DA3F6C9C206}" presName="rootText" presStyleLbl="node2" presStyleIdx="0" presStyleCnt="2" custScaleY="18423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CB42FAE-C7B0-4457-87F3-858D1840C884}" type="pres">
      <dgm:prSet presAssocID="{5454C6CF-BC8B-4A5A-BE05-2DA3F6C9C206}" presName="rootConnector" presStyleLbl="node2" presStyleIdx="0" presStyleCnt="2"/>
      <dgm:spPr/>
      <dgm:t>
        <a:bodyPr/>
        <a:lstStyle/>
        <a:p>
          <a:endParaRPr lang="nb-NO"/>
        </a:p>
      </dgm:t>
    </dgm:pt>
    <dgm:pt modelId="{2ECD7367-E799-4E21-932B-D764FAC52B8D}" type="pres">
      <dgm:prSet presAssocID="{5454C6CF-BC8B-4A5A-BE05-2DA3F6C9C206}" presName="hierChild4" presStyleCnt="0"/>
      <dgm:spPr/>
    </dgm:pt>
    <dgm:pt modelId="{B85308DA-4800-42E9-93D5-6CCEBB90C447}" type="pres">
      <dgm:prSet presAssocID="{5454C6CF-BC8B-4A5A-BE05-2DA3F6C9C206}" presName="hierChild5" presStyleCnt="0"/>
      <dgm:spPr/>
    </dgm:pt>
    <dgm:pt modelId="{20FE85DD-6CA1-41BD-9A3E-DE16E75D2AC4}" type="pres">
      <dgm:prSet presAssocID="{CFC04FFF-7930-467C-83EC-827B00953516}" presName="Name37" presStyleLbl="parChTrans1D2" presStyleIdx="1" presStyleCnt="2"/>
      <dgm:spPr/>
      <dgm:t>
        <a:bodyPr/>
        <a:lstStyle/>
        <a:p>
          <a:endParaRPr lang="nb-NO"/>
        </a:p>
      </dgm:t>
    </dgm:pt>
    <dgm:pt modelId="{DFC61A52-82E0-4F8C-A816-636A30C8DC75}" type="pres">
      <dgm:prSet presAssocID="{7325819F-4B98-4BF3-92E3-02352C492DD5}" presName="hierRoot2" presStyleCnt="0">
        <dgm:presLayoutVars>
          <dgm:hierBranch val="init"/>
        </dgm:presLayoutVars>
      </dgm:prSet>
      <dgm:spPr/>
    </dgm:pt>
    <dgm:pt modelId="{C360BD97-BBB3-4F64-9A49-F61EFD5EF2EC}" type="pres">
      <dgm:prSet presAssocID="{7325819F-4B98-4BF3-92E3-02352C492DD5}" presName="rootComposite" presStyleCnt="0"/>
      <dgm:spPr/>
    </dgm:pt>
    <dgm:pt modelId="{B21BD13E-BC99-44AE-9090-6318B5AB6A5B}" type="pres">
      <dgm:prSet presAssocID="{7325819F-4B98-4BF3-92E3-02352C492DD5}" presName="rootText" presStyleLbl="node2" presStyleIdx="1" presStyleCnt="2" custScaleY="18423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A750F11-2FA9-4BBC-9941-9FB9F7E7DB2C}" type="pres">
      <dgm:prSet presAssocID="{7325819F-4B98-4BF3-92E3-02352C492DD5}" presName="rootConnector" presStyleLbl="node2" presStyleIdx="1" presStyleCnt="2"/>
      <dgm:spPr/>
      <dgm:t>
        <a:bodyPr/>
        <a:lstStyle/>
        <a:p>
          <a:endParaRPr lang="nb-NO"/>
        </a:p>
      </dgm:t>
    </dgm:pt>
    <dgm:pt modelId="{F7F8B880-4435-472A-B12D-12BF38972C34}" type="pres">
      <dgm:prSet presAssocID="{7325819F-4B98-4BF3-92E3-02352C492DD5}" presName="hierChild4" presStyleCnt="0"/>
      <dgm:spPr/>
    </dgm:pt>
    <dgm:pt modelId="{37F3F606-C18C-43E7-BE18-51BCAFB9A31A}" type="pres">
      <dgm:prSet presAssocID="{7325819F-4B98-4BF3-92E3-02352C492DD5}" presName="hierChild5" presStyleCnt="0"/>
      <dgm:spPr/>
    </dgm:pt>
    <dgm:pt modelId="{4E28A6A3-CC5D-4455-B59E-71099FDBC5C0}" type="pres">
      <dgm:prSet presAssocID="{01FDFF10-3A90-4579-AA3B-DCEC848D10AD}" presName="hierChild3" presStyleCnt="0"/>
      <dgm:spPr/>
    </dgm:pt>
  </dgm:ptLst>
  <dgm:cxnLst>
    <dgm:cxn modelId="{6DDFFB76-BEC4-48F2-A075-D209811AE533}" srcId="{01FDFF10-3A90-4579-AA3B-DCEC848D10AD}" destId="{5454C6CF-BC8B-4A5A-BE05-2DA3F6C9C206}" srcOrd="0" destOrd="0" parTransId="{F5C6AC27-049F-4CA0-953B-B3F347A07B3B}" sibTransId="{602183F7-AC60-4ADE-A9BA-1F5195A613F6}"/>
    <dgm:cxn modelId="{B2F6804B-C840-4B4A-A788-02516781BCBE}" srcId="{01FDFF10-3A90-4579-AA3B-DCEC848D10AD}" destId="{7325819F-4B98-4BF3-92E3-02352C492DD5}" srcOrd="1" destOrd="0" parTransId="{CFC04FFF-7930-467C-83EC-827B00953516}" sibTransId="{028BA56A-E7CB-4A6A-BACD-0A7D8E5EF0A2}"/>
    <dgm:cxn modelId="{74C77167-6F8E-4F73-BB71-7865B62F0B98}" type="presOf" srcId="{7325819F-4B98-4BF3-92E3-02352C492DD5}" destId="{B21BD13E-BC99-44AE-9090-6318B5AB6A5B}" srcOrd="0" destOrd="0" presId="urn:microsoft.com/office/officeart/2005/8/layout/orgChart1"/>
    <dgm:cxn modelId="{0E8480D2-7150-46B3-822F-1622A51E8DC4}" srcId="{586BF317-ACC8-410B-9F84-E6D0A4FB1EF9}" destId="{01FDFF10-3A90-4579-AA3B-DCEC848D10AD}" srcOrd="0" destOrd="0" parTransId="{89B018AB-4C46-4A14-8900-54DCB80C346B}" sibTransId="{3B144449-338E-42DD-B5D8-811191584D45}"/>
    <dgm:cxn modelId="{BD61F6BE-B379-4833-8236-5ECE40B163A0}" type="presOf" srcId="{586BF317-ACC8-410B-9F84-E6D0A4FB1EF9}" destId="{86E19C0B-3ED7-416C-92B9-02893E930629}" srcOrd="0" destOrd="0" presId="urn:microsoft.com/office/officeart/2005/8/layout/orgChart1"/>
    <dgm:cxn modelId="{9281C7E6-5CBA-48C5-8473-7A84F9AF84E3}" type="presOf" srcId="{CFC04FFF-7930-467C-83EC-827B00953516}" destId="{20FE85DD-6CA1-41BD-9A3E-DE16E75D2AC4}" srcOrd="0" destOrd="0" presId="urn:microsoft.com/office/officeart/2005/8/layout/orgChart1"/>
    <dgm:cxn modelId="{3B406DC6-7B1B-4A0A-A56E-B30619F87637}" type="presOf" srcId="{F5C6AC27-049F-4CA0-953B-B3F347A07B3B}" destId="{BA22DDE4-0233-4B93-9C36-43738A01E1E6}" srcOrd="0" destOrd="0" presId="urn:microsoft.com/office/officeart/2005/8/layout/orgChart1"/>
    <dgm:cxn modelId="{8B1E9FF4-947F-44AC-AF88-CBAA8E4FDDC4}" type="presOf" srcId="{7325819F-4B98-4BF3-92E3-02352C492DD5}" destId="{5A750F11-2FA9-4BBC-9941-9FB9F7E7DB2C}" srcOrd="1" destOrd="0" presId="urn:microsoft.com/office/officeart/2005/8/layout/orgChart1"/>
    <dgm:cxn modelId="{0EBA0EE1-4309-4265-911D-855080121141}" type="presOf" srcId="{01FDFF10-3A90-4579-AA3B-DCEC848D10AD}" destId="{9043BBC6-5D47-4638-82E4-9DDD1C07951F}" srcOrd="0" destOrd="0" presId="urn:microsoft.com/office/officeart/2005/8/layout/orgChart1"/>
    <dgm:cxn modelId="{ABA0B56F-161A-469C-8685-46EFD82FFD1A}" type="presOf" srcId="{01FDFF10-3A90-4579-AA3B-DCEC848D10AD}" destId="{1F5B6935-86CF-4077-9011-0E06DF0649E7}" srcOrd="1" destOrd="0" presId="urn:microsoft.com/office/officeart/2005/8/layout/orgChart1"/>
    <dgm:cxn modelId="{4B552000-C969-4E18-8500-C5D642E618A0}" type="presOf" srcId="{5454C6CF-BC8B-4A5A-BE05-2DA3F6C9C206}" destId="{FBEDEB1A-8EC7-49BA-A08A-9B932F5CDF70}" srcOrd="0" destOrd="0" presId="urn:microsoft.com/office/officeart/2005/8/layout/orgChart1"/>
    <dgm:cxn modelId="{CA90B81B-3F76-4399-A7AF-93B5685D463B}" type="presOf" srcId="{5454C6CF-BC8B-4A5A-BE05-2DA3F6C9C206}" destId="{9CB42FAE-C7B0-4457-87F3-858D1840C884}" srcOrd="1" destOrd="0" presId="urn:microsoft.com/office/officeart/2005/8/layout/orgChart1"/>
    <dgm:cxn modelId="{F39972AB-38AE-45C0-BB5F-8CDD86CF6E79}" type="presParOf" srcId="{86E19C0B-3ED7-416C-92B9-02893E930629}" destId="{089D1891-8336-42FA-BBAF-F3643B6EC0A4}" srcOrd="0" destOrd="0" presId="urn:microsoft.com/office/officeart/2005/8/layout/orgChart1"/>
    <dgm:cxn modelId="{EB5BC3CE-A8CC-4646-A419-DF14106471BB}" type="presParOf" srcId="{089D1891-8336-42FA-BBAF-F3643B6EC0A4}" destId="{1F547D64-3C07-4256-873F-40B3DAEFBB61}" srcOrd="0" destOrd="0" presId="urn:microsoft.com/office/officeart/2005/8/layout/orgChart1"/>
    <dgm:cxn modelId="{0E78AD93-4CE9-433A-B4E0-C7256C8F8E34}" type="presParOf" srcId="{1F547D64-3C07-4256-873F-40B3DAEFBB61}" destId="{9043BBC6-5D47-4638-82E4-9DDD1C07951F}" srcOrd="0" destOrd="0" presId="urn:microsoft.com/office/officeart/2005/8/layout/orgChart1"/>
    <dgm:cxn modelId="{B04EFFD3-5DAE-49F8-BADD-2754FDFE81E8}" type="presParOf" srcId="{1F547D64-3C07-4256-873F-40B3DAEFBB61}" destId="{1F5B6935-86CF-4077-9011-0E06DF0649E7}" srcOrd="1" destOrd="0" presId="urn:microsoft.com/office/officeart/2005/8/layout/orgChart1"/>
    <dgm:cxn modelId="{21F5E38A-AAC5-4C78-86FA-75B0C5637FB7}" type="presParOf" srcId="{089D1891-8336-42FA-BBAF-F3643B6EC0A4}" destId="{9E89257B-6EC8-464E-9961-CE3797068489}" srcOrd="1" destOrd="0" presId="urn:microsoft.com/office/officeart/2005/8/layout/orgChart1"/>
    <dgm:cxn modelId="{9EDBF3EE-5732-464A-B72A-DFF04F534311}" type="presParOf" srcId="{9E89257B-6EC8-464E-9961-CE3797068489}" destId="{BA22DDE4-0233-4B93-9C36-43738A01E1E6}" srcOrd="0" destOrd="0" presId="urn:microsoft.com/office/officeart/2005/8/layout/orgChart1"/>
    <dgm:cxn modelId="{6AF5C725-31A8-4F3F-8A47-67276A2DCD0C}" type="presParOf" srcId="{9E89257B-6EC8-464E-9961-CE3797068489}" destId="{2E2A91DF-EEEF-4055-9CCA-303343A88715}" srcOrd="1" destOrd="0" presId="urn:microsoft.com/office/officeart/2005/8/layout/orgChart1"/>
    <dgm:cxn modelId="{9857B2D4-4C98-449D-ABFE-399E556CF18B}" type="presParOf" srcId="{2E2A91DF-EEEF-4055-9CCA-303343A88715}" destId="{5E83FE6B-9B35-41A6-98FB-9B525E41320B}" srcOrd="0" destOrd="0" presId="urn:microsoft.com/office/officeart/2005/8/layout/orgChart1"/>
    <dgm:cxn modelId="{C7EC5BBB-EBF5-4B7B-B692-26BC18FDCB85}" type="presParOf" srcId="{5E83FE6B-9B35-41A6-98FB-9B525E41320B}" destId="{FBEDEB1A-8EC7-49BA-A08A-9B932F5CDF70}" srcOrd="0" destOrd="0" presId="urn:microsoft.com/office/officeart/2005/8/layout/orgChart1"/>
    <dgm:cxn modelId="{AB269A3E-6635-4136-B5C9-949860126B6D}" type="presParOf" srcId="{5E83FE6B-9B35-41A6-98FB-9B525E41320B}" destId="{9CB42FAE-C7B0-4457-87F3-858D1840C884}" srcOrd="1" destOrd="0" presId="urn:microsoft.com/office/officeart/2005/8/layout/orgChart1"/>
    <dgm:cxn modelId="{AE576E60-EE96-405A-86C8-8DE9B5570F32}" type="presParOf" srcId="{2E2A91DF-EEEF-4055-9CCA-303343A88715}" destId="{2ECD7367-E799-4E21-932B-D764FAC52B8D}" srcOrd="1" destOrd="0" presId="urn:microsoft.com/office/officeart/2005/8/layout/orgChart1"/>
    <dgm:cxn modelId="{147919C3-33D5-4951-842F-81C2041599B0}" type="presParOf" srcId="{2E2A91DF-EEEF-4055-9CCA-303343A88715}" destId="{B85308DA-4800-42E9-93D5-6CCEBB90C447}" srcOrd="2" destOrd="0" presId="urn:microsoft.com/office/officeart/2005/8/layout/orgChart1"/>
    <dgm:cxn modelId="{6D03751C-48F4-49D7-9BBF-C4EBF150EC45}" type="presParOf" srcId="{9E89257B-6EC8-464E-9961-CE3797068489}" destId="{20FE85DD-6CA1-41BD-9A3E-DE16E75D2AC4}" srcOrd="2" destOrd="0" presId="urn:microsoft.com/office/officeart/2005/8/layout/orgChart1"/>
    <dgm:cxn modelId="{DA72A0E8-65FC-422D-80F7-FEFC730B2A76}" type="presParOf" srcId="{9E89257B-6EC8-464E-9961-CE3797068489}" destId="{DFC61A52-82E0-4F8C-A816-636A30C8DC75}" srcOrd="3" destOrd="0" presId="urn:microsoft.com/office/officeart/2005/8/layout/orgChart1"/>
    <dgm:cxn modelId="{5AA6C8EC-EC9F-45DA-8BE9-A549AA2FA45C}" type="presParOf" srcId="{DFC61A52-82E0-4F8C-A816-636A30C8DC75}" destId="{C360BD97-BBB3-4F64-9A49-F61EFD5EF2EC}" srcOrd="0" destOrd="0" presId="urn:microsoft.com/office/officeart/2005/8/layout/orgChart1"/>
    <dgm:cxn modelId="{F8BB5D11-7B27-4BD6-8979-F08BBA495DCF}" type="presParOf" srcId="{C360BD97-BBB3-4F64-9A49-F61EFD5EF2EC}" destId="{B21BD13E-BC99-44AE-9090-6318B5AB6A5B}" srcOrd="0" destOrd="0" presId="urn:microsoft.com/office/officeart/2005/8/layout/orgChart1"/>
    <dgm:cxn modelId="{10DF0885-3742-4FE9-B139-B0FCE7A5D526}" type="presParOf" srcId="{C360BD97-BBB3-4F64-9A49-F61EFD5EF2EC}" destId="{5A750F11-2FA9-4BBC-9941-9FB9F7E7DB2C}" srcOrd="1" destOrd="0" presId="urn:microsoft.com/office/officeart/2005/8/layout/orgChart1"/>
    <dgm:cxn modelId="{22ED50A2-DF62-497B-BD3D-5E3F4F8AD801}" type="presParOf" srcId="{DFC61A52-82E0-4F8C-A816-636A30C8DC75}" destId="{F7F8B880-4435-472A-B12D-12BF38972C34}" srcOrd="1" destOrd="0" presId="urn:microsoft.com/office/officeart/2005/8/layout/orgChart1"/>
    <dgm:cxn modelId="{03964868-D6DA-4036-8156-ECCFEDD4188F}" type="presParOf" srcId="{DFC61A52-82E0-4F8C-A816-636A30C8DC75}" destId="{37F3F606-C18C-43E7-BE18-51BCAFB9A31A}" srcOrd="2" destOrd="0" presId="urn:microsoft.com/office/officeart/2005/8/layout/orgChart1"/>
    <dgm:cxn modelId="{F5399146-20D7-4B1E-8B5A-D20133ECA02B}" type="presParOf" srcId="{089D1891-8336-42FA-BBAF-F3643B6EC0A4}" destId="{4E28A6A3-CC5D-4455-B59E-71099FDBC5C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204ECF-0CB2-44EA-A86C-ABEDA0714108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b-NO"/>
        </a:p>
      </dgm:t>
    </dgm:pt>
    <dgm:pt modelId="{739A581B-B68F-4D0E-9C5F-D8540CA35548}">
      <dgm:prSet phldrT="[Tekst]" custT="1"/>
      <dgm:spPr/>
      <dgm:t>
        <a:bodyPr/>
        <a:lstStyle/>
        <a:p>
          <a:r>
            <a:rPr lang="nb-NO" sz="1400" dirty="0" smtClean="0"/>
            <a:t>RÅDMANN </a:t>
          </a:r>
        </a:p>
        <a:p>
          <a:r>
            <a:rPr lang="nb-NO" sz="1400" dirty="0" smtClean="0"/>
            <a:t>Leif-Arne Steingrimsen</a:t>
          </a:r>
        </a:p>
        <a:p>
          <a:r>
            <a:rPr lang="nb-NO" sz="1400" dirty="0" smtClean="0"/>
            <a:t>Stedfortreder </a:t>
          </a:r>
        </a:p>
        <a:p>
          <a:r>
            <a:rPr lang="nb-NO" sz="1400" dirty="0" smtClean="0"/>
            <a:t>Anne Synnøve Horten</a:t>
          </a:r>
          <a:endParaRPr lang="nb-NO" sz="1400" dirty="0"/>
        </a:p>
      </dgm:t>
    </dgm:pt>
    <dgm:pt modelId="{53E16767-0DF5-470D-A13C-DA0FEE62AAAA}" type="parTrans" cxnId="{A7A9F5A1-A257-4379-96B0-544A878D2840}">
      <dgm:prSet/>
      <dgm:spPr/>
      <dgm:t>
        <a:bodyPr/>
        <a:lstStyle/>
        <a:p>
          <a:endParaRPr lang="nb-NO" sz="1400"/>
        </a:p>
      </dgm:t>
    </dgm:pt>
    <dgm:pt modelId="{8C663EF6-D4F7-4809-B243-1AA481C08824}" type="sibTrans" cxnId="{A7A9F5A1-A257-4379-96B0-544A878D2840}">
      <dgm:prSet/>
      <dgm:spPr/>
      <dgm:t>
        <a:bodyPr/>
        <a:lstStyle/>
        <a:p>
          <a:endParaRPr lang="nb-NO" sz="1400"/>
        </a:p>
      </dgm:t>
    </dgm:pt>
    <dgm:pt modelId="{40083F17-4A67-4B85-88E0-BECA6AE84203}">
      <dgm:prSet phldrT="[Tekst]" custT="1"/>
      <dgm:spPr/>
      <dgm:t>
        <a:bodyPr/>
        <a:lstStyle/>
        <a:p>
          <a:r>
            <a:rPr lang="nb-NO" sz="1400" dirty="0" smtClean="0"/>
            <a:t>BORGERTORG</a:t>
          </a:r>
        </a:p>
        <a:p>
          <a:r>
            <a:rPr lang="nb-NO" sz="1400" dirty="0" smtClean="0"/>
            <a:t>Post/arkiv, politisk sekretariat, Informasjon, barn/unge og bibliotek, renhold og vaskeri</a:t>
          </a:r>
        </a:p>
        <a:p>
          <a:r>
            <a:rPr lang="nb-NO" sz="1400" dirty="0" smtClean="0"/>
            <a:t>Avdelingsleder Ranveig Hushovd</a:t>
          </a:r>
          <a:endParaRPr lang="nb-NO" sz="1400" dirty="0"/>
        </a:p>
      </dgm:t>
    </dgm:pt>
    <dgm:pt modelId="{B77B3BF4-966A-4325-B561-D432AE76994A}" type="parTrans" cxnId="{11F1A078-7BB8-4E7C-9958-4F8D4630956E}">
      <dgm:prSet/>
      <dgm:spPr/>
      <dgm:t>
        <a:bodyPr/>
        <a:lstStyle/>
        <a:p>
          <a:endParaRPr lang="nb-NO" sz="1400"/>
        </a:p>
      </dgm:t>
    </dgm:pt>
    <dgm:pt modelId="{2971AA3E-C194-482E-B3A9-7C4599BFF164}" type="sibTrans" cxnId="{11F1A078-7BB8-4E7C-9958-4F8D4630956E}">
      <dgm:prSet/>
      <dgm:spPr/>
      <dgm:t>
        <a:bodyPr/>
        <a:lstStyle/>
        <a:p>
          <a:endParaRPr lang="nb-NO" sz="1400"/>
        </a:p>
      </dgm:t>
    </dgm:pt>
    <dgm:pt modelId="{030C6EE4-1E36-4AF6-85EC-CEE1E746CEC9}">
      <dgm:prSet phldrT="[Tekst]" custT="1"/>
      <dgm:spPr/>
      <dgm:t>
        <a:bodyPr/>
        <a:lstStyle/>
        <a:p>
          <a:r>
            <a:rPr lang="nb-NO" sz="1400" dirty="0" smtClean="0"/>
            <a:t>ØKONOMI OG RAPPORTERING</a:t>
          </a:r>
        </a:p>
        <a:p>
          <a:r>
            <a:rPr lang="nb-NO" sz="1400" dirty="0" smtClean="0"/>
            <a:t>Regnskap, økonomi, </a:t>
          </a:r>
          <a:r>
            <a:rPr lang="nb-NO" sz="1400" dirty="0" err="1" smtClean="0"/>
            <a:t>controller</a:t>
          </a:r>
          <a:r>
            <a:rPr lang="nb-NO" sz="1400" dirty="0" smtClean="0"/>
            <a:t>, fravær, lønn</a:t>
          </a:r>
        </a:p>
        <a:p>
          <a:r>
            <a:rPr lang="nb-NO" sz="1400" dirty="0" smtClean="0"/>
            <a:t>Avdelingsleder Thomas Ellstrøm</a:t>
          </a:r>
          <a:endParaRPr lang="nb-NO" sz="1400" dirty="0"/>
        </a:p>
      </dgm:t>
    </dgm:pt>
    <dgm:pt modelId="{F9F5919E-8FFE-495B-BFF3-B4155F3EB573}" type="parTrans" cxnId="{81E1B57A-1E58-419D-96FC-3BFBA6C3397E}">
      <dgm:prSet/>
      <dgm:spPr/>
      <dgm:t>
        <a:bodyPr/>
        <a:lstStyle/>
        <a:p>
          <a:endParaRPr lang="nb-NO" sz="1400"/>
        </a:p>
      </dgm:t>
    </dgm:pt>
    <dgm:pt modelId="{65906624-7360-4E96-8E92-0CE595552C5B}" type="sibTrans" cxnId="{81E1B57A-1E58-419D-96FC-3BFBA6C3397E}">
      <dgm:prSet/>
      <dgm:spPr/>
      <dgm:t>
        <a:bodyPr/>
        <a:lstStyle/>
        <a:p>
          <a:endParaRPr lang="nb-NO" sz="1400"/>
        </a:p>
      </dgm:t>
    </dgm:pt>
    <dgm:pt modelId="{F6265BDF-E6A5-4074-B17A-C77BCA3E0278}">
      <dgm:prSet custT="1"/>
      <dgm:spPr/>
      <dgm:t>
        <a:bodyPr/>
        <a:lstStyle/>
        <a:p>
          <a:r>
            <a:rPr lang="nb-NO" sz="1400" dirty="0" smtClean="0"/>
            <a:t>SAMFUNNS-PLANLEGGING</a:t>
          </a:r>
        </a:p>
        <a:p>
          <a:r>
            <a:rPr lang="nb-NO" sz="1400" dirty="0" smtClean="0"/>
            <a:t>Kommunereform, </a:t>
          </a:r>
          <a:r>
            <a:rPr lang="nb-NO" sz="1400" dirty="0" err="1" smtClean="0"/>
            <a:t>årshjulsdokumenter</a:t>
          </a:r>
          <a:r>
            <a:rPr lang="nb-NO" sz="1400" dirty="0" smtClean="0"/>
            <a:t> og kommuneplaner, Lokaldemokrati-prosjektet</a:t>
          </a:r>
        </a:p>
        <a:p>
          <a:r>
            <a:rPr lang="nb-NO" sz="1400" dirty="0" smtClean="0"/>
            <a:t>Avdelingsleder Anne Synnøve Horten</a:t>
          </a:r>
          <a:endParaRPr lang="nb-NO" sz="1400" dirty="0"/>
        </a:p>
      </dgm:t>
    </dgm:pt>
    <dgm:pt modelId="{8070E9B8-B9A4-4ECE-A960-E2ABE98EE70B}" type="parTrans" cxnId="{7EF668EC-B125-4EBF-B9FD-BBC50E3248DD}">
      <dgm:prSet/>
      <dgm:spPr/>
      <dgm:t>
        <a:bodyPr/>
        <a:lstStyle/>
        <a:p>
          <a:endParaRPr lang="nb-NO" sz="1400"/>
        </a:p>
      </dgm:t>
    </dgm:pt>
    <dgm:pt modelId="{AF51E8EC-A075-41FF-907F-EB020E17B185}" type="sibTrans" cxnId="{7EF668EC-B125-4EBF-B9FD-BBC50E3248DD}">
      <dgm:prSet/>
      <dgm:spPr/>
      <dgm:t>
        <a:bodyPr/>
        <a:lstStyle/>
        <a:p>
          <a:endParaRPr lang="nb-NO" sz="1400"/>
        </a:p>
      </dgm:t>
    </dgm:pt>
    <dgm:pt modelId="{5C0F16BD-5B23-4587-AD8E-CDD56FE37171}">
      <dgm:prSet custT="1"/>
      <dgm:spPr/>
      <dgm:t>
        <a:bodyPr/>
        <a:lstStyle/>
        <a:p>
          <a:r>
            <a:rPr lang="nb-NO" sz="1400" dirty="0" smtClean="0"/>
            <a:t>PERSONAL- OG KVALITETSUTVIKLING</a:t>
          </a:r>
        </a:p>
        <a:p>
          <a:r>
            <a:rPr lang="nb-NO" sz="1400" dirty="0" smtClean="0"/>
            <a:t>Kvalitetsledelse, personal, HR, strategisk kompetanseutvikling, medarbeiderskap, HMS, beredskap</a:t>
          </a:r>
        </a:p>
        <a:p>
          <a:r>
            <a:rPr lang="nb-NO" sz="1400" dirty="0" smtClean="0"/>
            <a:t>Konst. avdelingsleder Frøydis Vaagsland</a:t>
          </a:r>
          <a:endParaRPr lang="nb-NO" sz="1400" dirty="0"/>
        </a:p>
      </dgm:t>
    </dgm:pt>
    <dgm:pt modelId="{0B7E8722-BF85-46FB-9BA2-0D7535B2E666}" type="parTrans" cxnId="{647DB9FC-D6E3-4581-8FAD-A006104D5FAB}">
      <dgm:prSet/>
      <dgm:spPr/>
      <dgm:t>
        <a:bodyPr/>
        <a:lstStyle/>
        <a:p>
          <a:endParaRPr lang="nb-NO" sz="1400"/>
        </a:p>
      </dgm:t>
    </dgm:pt>
    <dgm:pt modelId="{5E53C6CB-9BE2-438B-ADCE-7886B6408E0E}" type="sibTrans" cxnId="{647DB9FC-D6E3-4581-8FAD-A006104D5FAB}">
      <dgm:prSet/>
      <dgm:spPr/>
      <dgm:t>
        <a:bodyPr/>
        <a:lstStyle/>
        <a:p>
          <a:endParaRPr lang="nb-NO" sz="1400"/>
        </a:p>
      </dgm:t>
    </dgm:pt>
    <dgm:pt modelId="{63B6D3A8-9F5B-431D-A764-20309688E5FB}" type="pres">
      <dgm:prSet presAssocID="{D9204ECF-0CB2-44EA-A86C-ABEDA07141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CC894E67-CFE4-4C6E-9BB1-6B480D9B6D3A}" type="pres">
      <dgm:prSet presAssocID="{739A581B-B68F-4D0E-9C5F-D8540CA35548}" presName="hierRoot1" presStyleCnt="0">
        <dgm:presLayoutVars>
          <dgm:hierBranch val="init"/>
        </dgm:presLayoutVars>
      </dgm:prSet>
      <dgm:spPr/>
    </dgm:pt>
    <dgm:pt modelId="{411B94EC-2DB2-47E4-9A38-6EF07A9A53B8}" type="pres">
      <dgm:prSet presAssocID="{739A581B-B68F-4D0E-9C5F-D8540CA35548}" presName="rootComposite1" presStyleCnt="0"/>
      <dgm:spPr/>
    </dgm:pt>
    <dgm:pt modelId="{4E4CDB18-E5ED-4582-8EA5-6E2A5A9CADE6}" type="pres">
      <dgm:prSet presAssocID="{739A581B-B68F-4D0E-9C5F-D8540CA35548}" presName="rootText1" presStyleLbl="node0" presStyleIdx="0" presStyleCnt="1" custScaleX="137406" custScaleY="12864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217A34C-0670-4606-AF96-531711FFDC81}" type="pres">
      <dgm:prSet presAssocID="{739A581B-B68F-4D0E-9C5F-D8540CA35548}" presName="rootConnector1" presStyleLbl="node1" presStyleIdx="0" presStyleCnt="0"/>
      <dgm:spPr/>
      <dgm:t>
        <a:bodyPr/>
        <a:lstStyle/>
        <a:p>
          <a:endParaRPr lang="nb-NO"/>
        </a:p>
      </dgm:t>
    </dgm:pt>
    <dgm:pt modelId="{A369201F-CFBA-4CBC-8151-CC99F88FC759}" type="pres">
      <dgm:prSet presAssocID="{739A581B-B68F-4D0E-9C5F-D8540CA35548}" presName="hierChild2" presStyleCnt="0"/>
      <dgm:spPr/>
    </dgm:pt>
    <dgm:pt modelId="{EA078B2A-2C62-4F84-89E0-687DB0D31D2B}" type="pres">
      <dgm:prSet presAssocID="{B77B3BF4-966A-4325-B561-D432AE76994A}" presName="Name37" presStyleLbl="parChTrans1D2" presStyleIdx="0" presStyleCnt="4"/>
      <dgm:spPr/>
      <dgm:t>
        <a:bodyPr/>
        <a:lstStyle/>
        <a:p>
          <a:endParaRPr lang="nb-NO"/>
        </a:p>
      </dgm:t>
    </dgm:pt>
    <dgm:pt modelId="{5DE49F07-4F78-4EE7-9640-368F131049BB}" type="pres">
      <dgm:prSet presAssocID="{40083F17-4A67-4B85-88E0-BECA6AE84203}" presName="hierRoot2" presStyleCnt="0">
        <dgm:presLayoutVars>
          <dgm:hierBranch val="init"/>
        </dgm:presLayoutVars>
      </dgm:prSet>
      <dgm:spPr/>
    </dgm:pt>
    <dgm:pt modelId="{54FC98A8-7FB2-439A-BB71-8603F23807C4}" type="pres">
      <dgm:prSet presAssocID="{40083F17-4A67-4B85-88E0-BECA6AE84203}" presName="rootComposite" presStyleCnt="0"/>
      <dgm:spPr/>
    </dgm:pt>
    <dgm:pt modelId="{2FE84F6A-B48E-41F9-8A7F-096239632333}" type="pres">
      <dgm:prSet presAssocID="{40083F17-4A67-4B85-88E0-BECA6AE84203}" presName="rootText" presStyleLbl="node2" presStyleIdx="0" presStyleCnt="4" custScaleY="26619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8B59FB5-ADAB-4612-823F-8BE4FF27EA66}" type="pres">
      <dgm:prSet presAssocID="{40083F17-4A67-4B85-88E0-BECA6AE84203}" presName="rootConnector" presStyleLbl="node2" presStyleIdx="0" presStyleCnt="4"/>
      <dgm:spPr/>
      <dgm:t>
        <a:bodyPr/>
        <a:lstStyle/>
        <a:p>
          <a:endParaRPr lang="nb-NO"/>
        </a:p>
      </dgm:t>
    </dgm:pt>
    <dgm:pt modelId="{10D1ED05-0DDE-45CB-89B0-858411687E3E}" type="pres">
      <dgm:prSet presAssocID="{40083F17-4A67-4B85-88E0-BECA6AE84203}" presName="hierChild4" presStyleCnt="0"/>
      <dgm:spPr/>
    </dgm:pt>
    <dgm:pt modelId="{81A24B0E-AD63-4659-BC34-138587A7F822}" type="pres">
      <dgm:prSet presAssocID="{40083F17-4A67-4B85-88E0-BECA6AE84203}" presName="hierChild5" presStyleCnt="0"/>
      <dgm:spPr/>
    </dgm:pt>
    <dgm:pt modelId="{989469AB-1ADB-4D88-A483-442383EC2567}" type="pres">
      <dgm:prSet presAssocID="{F9F5919E-8FFE-495B-BFF3-B4155F3EB573}" presName="Name37" presStyleLbl="parChTrans1D2" presStyleIdx="1" presStyleCnt="4"/>
      <dgm:spPr/>
      <dgm:t>
        <a:bodyPr/>
        <a:lstStyle/>
        <a:p>
          <a:endParaRPr lang="nb-NO"/>
        </a:p>
      </dgm:t>
    </dgm:pt>
    <dgm:pt modelId="{3725F655-1A13-4D5F-BDD5-49E01C230B2E}" type="pres">
      <dgm:prSet presAssocID="{030C6EE4-1E36-4AF6-85EC-CEE1E746CEC9}" presName="hierRoot2" presStyleCnt="0">
        <dgm:presLayoutVars>
          <dgm:hierBranch val="init"/>
        </dgm:presLayoutVars>
      </dgm:prSet>
      <dgm:spPr/>
    </dgm:pt>
    <dgm:pt modelId="{1C6BD203-97BB-451C-B465-EFB3E6C85C59}" type="pres">
      <dgm:prSet presAssocID="{030C6EE4-1E36-4AF6-85EC-CEE1E746CEC9}" presName="rootComposite" presStyleCnt="0"/>
      <dgm:spPr/>
    </dgm:pt>
    <dgm:pt modelId="{6C8E39FB-2942-40DF-A0E0-E26AB9C42DB3}" type="pres">
      <dgm:prSet presAssocID="{030C6EE4-1E36-4AF6-85EC-CEE1E746CEC9}" presName="rootText" presStyleLbl="node2" presStyleIdx="1" presStyleCnt="4" custScaleY="26619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35288AB-493C-4A5D-B5CB-2EBE7D67B445}" type="pres">
      <dgm:prSet presAssocID="{030C6EE4-1E36-4AF6-85EC-CEE1E746CEC9}" presName="rootConnector" presStyleLbl="node2" presStyleIdx="1" presStyleCnt="4"/>
      <dgm:spPr/>
      <dgm:t>
        <a:bodyPr/>
        <a:lstStyle/>
        <a:p>
          <a:endParaRPr lang="nb-NO"/>
        </a:p>
      </dgm:t>
    </dgm:pt>
    <dgm:pt modelId="{30CDFF0F-B650-4212-BDA9-621AD2F5743B}" type="pres">
      <dgm:prSet presAssocID="{030C6EE4-1E36-4AF6-85EC-CEE1E746CEC9}" presName="hierChild4" presStyleCnt="0"/>
      <dgm:spPr/>
    </dgm:pt>
    <dgm:pt modelId="{3B927701-B3D1-4696-ABDE-02F385DD5B9B}" type="pres">
      <dgm:prSet presAssocID="{030C6EE4-1E36-4AF6-85EC-CEE1E746CEC9}" presName="hierChild5" presStyleCnt="0"/>
      <dgm:spPr/>
    </dgm:pt>
    <dgm:pt modelId="{E1D3A828-90FD-4F1B-990F-73FD565F7137}" type="pres">
      <dgm:prSet presAssocID="{8070E9B8-B9A4-4ECE-A960-E2ABE98EE70B}" presName="Name37" presStyleLbl="parChTrans1D2" presStyleIdx="2" presStyleCnt="4"/>
      <dgm:spPr/>
      <dgm:t>
        <a:bodyPr/>
        <a:lstStyle/>
        <a:p>
          <a:endParaRPr lang="nb-NO"/>
        </a:p>
      </dgm:t>
    </dgm:pt>
    <dgm:pt modelId="{75CFB560-DD3D-4439-86F8-57860DF28E8B}" type="pres">
      <dgm:prSet presAssocID="{F6265BDF-E6A5-4074-B17A-C77BCA3E0278}" presName="hierRoot2" presStyleCnt="0">
        <dgm:presLayoutVars>
          <dgm:hierBranch val="init"/>
        </dgm:presLayoutVars>
      </dgm:prSet>
      <dgm:spPr/>
    </dgm:pt>
    <dgm:pt modelId="{97EE0209-4755-43AA-9370-FC63CFB3C9ED}" type="pres">
      <dgm:prSet presAssocID="{F6265BDF-E6A5-4074-B17A-C77BCA3E0278}" presName="rootComposite" presStyleCnt="0"/>
      <dgm:spPr/>
    </dgm:pt>
    <dgm:pt modelId="{B08D250B-C12B-491B-B469-F738D01B1C9E}" type="pres">
      <dgm:prSet presAssocID="{F6265BDF-E6A5-4074-B17A-C77BCA3E0278}" presName="rootText" presStyleLbl="node2" presStyleIdx="2" presStyleCnt="4" custScaleY="26619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327742C-8240-4528-B2F3-9092C8BC07C4}" type="pres">
      <dgm:prSet presAssocID="{F6265BDF-E6A5-4074-B17A-C77BCA3E0278}" presName="rootConnector" presStyleLbl="node2" presStyleIdx="2" presStyleCnt="4"/>
      <dgm:spPr/>
      <dgm:t>
        <a:bodyPr/>
        <a:lstStyle/>
        <a:p>
          <a:endParaRPr lang="nb-NO"/>
        </a:p>
      </dgm:t>
    </dgm:pt>
    <dgm:pt modelId="{F5E2D1F2-B58F-423E-B298-607FE2E6C3C6}" type="pres">
      <dgm:prSet presAssocID="{F6265BDF-E6A5-4074-B17A-C77BCA3E0278}" presName="hierChild4" presStyleCnt="0"/>
      <dgm:spPr/>
    </dgm:pt>
    <dgm:pt modelId="{ED1506E9-EEF7-418F-9739-5CFE50BC9F2B}" type="pres">
      <dgm:prSet presAssocID="{F6265BDF-E6A5-4074-B17A-C77BCA3E0278}" presName="hierChild5" presStyleCnt="0"/>
      <dgm:spPr/>
    </dgm:pt>
    <dgm:pt modelId="{5BDDF808-1D9B-4A04-8F66-CA63ED2782B1}" type="pres">
      <dgm:prSet presAssocID="{0B7E8722-BF85-46FB-9BA2-0D7535B2E666}" presName="Name37" presStyleLbl="parChTrans1D2" presStyleIdx="3" presStyleCnt="4"/>
      <dgm:spPr/>
      <dgm:t>
        <a:bodyPr/>
        <a:lstStyle/>
        <a:p>
          <a:endParaRPr lang="nb-NO"/>
        </a:p>
      </dgm:t>
    </dgm:pt>
    <dgm:pt modelId="{37FD33F6-8D8B-4D7F-B2AA-6A5E1AAB1701}" type="pres">
      <dgm:prSet presAssocID="{5C0F16BD-5B23-4587-AD8E-CDD56FE37171}" presName="hierRoot2" presStyleCnt="0">
        <dgm:presLayoutVars>
          <dgm:hierBranch val="init"/>
        </dgm:presLayoutVars>
      </dgm:prSet>
      <dgm:spPr/>
    </dgm:pt>
    <dgm:pt modelId="{497C8176-E0C5-405B-82F8-02BECD1E2493}" type="pres">
      <dgm:prSet presAssocID="{5C0F16BD-5B23-4587-AD8E-CDD56FE37171}" presName="rootComposite" presStyleCnt="0"/>
      <dgm:spPr/>
    </dgm:pt>
    <dgm:pt modelId="{4D171821-D2CC-4180-AF6C-24E916D283D3}" type="pres">
      <dgm:prSet presAssocID="{5C0F16BD-5B23-4587-AD8E-CDD56FE37171}" presName="rootText" presStyleLbl="node2" presStyleIdx="3" presStyleCnt="4" custScaleY="26619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4393C7B-B0DB-404C-97D5-5828BB10A77C}" type="pres">
      <dgm:prSet presAssocID="{5C0F16BD-5B23-4587-AD8E-CDD56FE37171}" presName="rootConnector" presStyleLbl="node2" presStyleIdx="3" presStyleCnt="4"/>
      <dgm:spPr/>
      <dgm:t>
        <a:bodyPr/>
        <a:lstStyle/>
        <a:p>
          <a:endParaRPr lang="nb-NO"/>
        </a:p>
      </dgm:t>
    </dgm:pt>
    <dgm:pt modelId="{2E5199E7-751A-440C-A922-8B91BC2978A7}" type="pres">
      <dgm:prSet presAssocID="{5C0F16BD-5B23-4587-AD8E-CDD56FE37171}" presName="hierChild4" presStyleCnt="0"/>
      <dgm:spPr/>
    </dgm:pt>
    <dgm:pt modelId="{1094D96E-9B2D-454D-BA9B-35B6FDAD8DCB}" type="pres">
      <dgm:prSet presAssocID="{5C0F16BD-5B23-4587-AD8E-CDD56FE37171}" presName="hierChild5" presStyleCnt="0"/>
      <dgm:spPr/>
    </dgm:pt>
    <dgm:pt modelId="{E4BEEE93-0C4D-4C07-A6C6-E5DC0EEDFB70}" type="pres">
      <dgm:prSet presAssocID="{739A581B-B68F-4D0E-9C5F-D8540CA35548}" presName="hierChild3" presStyleCnt="0"/>
      <dgm:spPr/>
    </dgm:pt>
  </dgm:ptLst>
  <dgm:cxnLst>
    <dgm:cxn modelId="{7157E0A9-F3BC-4609-96E5-F1A99EFA05AA}" type="presOf" srcId="{030C6EE4-1E36-4AF6-85EC-CEE1E746CEC9}" destId="{E35288AB-493C-4A5D-B5CB-2EBE7D67B445}" srcOrd="1" destOrd="0" presId="urn:microsoft.com/office/officeart/2005/8/layout/orgChart1"/>
    <dgm:cxn modelId="{7407E255-5245-490B-9DFF-C18023820DAF}" type="presOf" srcId="{0B7E8722-BF85-46FB-9BA2-0D7535B2E666}" destId="{5BDDF808-1D9B-4A04-8F66-CA63ED2782B1}" srcOrd="0" destOrd="0" presId="urn:microsoft.com/office/officeart/2005/8/layout/orgChart1"/>
    <dgm:cxn modelId="{526F19A5-D0EB-4033-BBC3-40D101C73E79}" type="presOf" srcId="{8070E9B8-B9A4-4ECE-A960-E2ABE98EE70B}" destId="{E1D3A828-90FD-4F1B-990F-73FD565F7137}" srcOrd="0" destOrd="0" presId="urn:microsoft.com/office/officeart/2005/8/layout/orgChart1"/>
    <dgm:cxn modelId="{A7E838D7-0B7D-43DA-AEB6-9F78544CF99E}" type="presOf" srcId="{5C0F16BD-5B23-4587-AD8E-CDD56FE37171}" destId="{E4393C7B-B0DB-404C-97D5-5828BB10A77C}" srcOrd="1" destOrd="0" presId="urn:microsoft.com/office/officeart/2005/8/layout/orgChart1"/>
    <dgm:cxn modelId="{D6CAE66E-10A3-476B-A428-3DD71BBB87A7}" type="presOf" srcId="{F6265BDF-E6A5-4074-B17A-C77BCA3E0278}" destId="{A327742C-8240-4528-B2F3-9092C8BC07C4}" srcOrd="1" destOrd="0" presId="urn:microsoft.com/office/officeart/2005/8/layout/orgChart1"/>
    <dgm:cxn modelId="{A7A9F5A1-A257-4379-96B0-544A878D2840}" srcId="{D9204ECF-0CB2-44EA-A86C-ABEDA0714108}" destId="{739A581B-B68F-4D0E-9C5F-D8540CA35548}" srcOrd="0" destOrd="0" parTransId="{53E16767-0DF5-470D-A13C-DA0FEE62AAAA}" sibTransId="{8C663EF6-D4F7-4809-B243-1AA481C08824}"/>
    <dgm:cxn modelId="{81E1B57A-1E58-419D-96FC-3BFBA6C3397E}" srcId="{739A581B-B68F-4D0E-9C5F-D8540CA35548}" destId="{030C6EE4-1E36-4AF6-85EC-CEE1E746CEC9}" srcOrd="1" destOrd="0" parTransId="{F9F5919E-8FFE-495B-BFF3-B4155F3EB573}" sibTransId="{65906624-7360-4E96-8E92-0CE595552C5B}"/>
    <dgm:cxn modelId="{2F32E28A-9583-4B31-ADE0-2280BD036793}" type="presOf" srcId="{40083F17-4A67-4B85-88E0-BECA6AE84203}" destId="{E8B59FB5-ADAB-4612-823F-8BE4FF27EA66}" srcOrd="1" destOrd="0" presId="urn:microsoft.com/office/officeart/2005/8/layout/orgChart1"/>
    <dgm:cxn modelId="{DF2F1EDE-4F55-406B-9567-AA5FF620442E}" type="presOf" srcId="{F6265BDF-E6A5-4074-B17A-C77BCA3E0278}" destId="{B08D250B-C12B-491B-B469-F738D01B1C9E}" srcOrd="0" destOrd="0" presId="urn:microsoft.com/office/officeart/2005/8/layout/orgChart1"/>
    <dgm:cxn modelId="{BAA402AC-AD1C-4E3A-A994-A0F264BE3E5C}" type="presOf" srcId="{40083F17-4A67-4B85-88E0-BECA6AE84203}" destId="{2FE84F6A-B48E-41F9-8A7F-096239632333}" srcOrd="0" destOrd="0" presId="urn:microsoft.com/office/officeart/2005/8/layout/orgChart1"/>
    <dgm:cxn modelId="{647DB9FC-D6E3-4581-8FAD-A006104D5FAB}" srcId="{739A581B-B68F-4D0E-9C5F-D8540CA35548}" destId="{5C0F16BD-5B23-4587-AD8E-CDD56FE37171}" srcOrd="3" destOrd="0" parTransId="{0B7E8722-BF85-46FB-9BA2-0D7535B2E666}" sibTransId="{5E53C6CB-9BE2-438B-ADCE-7886B6408E0E}"/>
    <dgm:cxn modelId="{E41503BB-8425-49D1-B61C-6C8BB739DC50}" type="presOf" srcId="{739A581B-B68F-4D0E-9C5F-D8540CA35548}" destId="{4E4CDB18-E5ED-4582-8EA5-6E2A5A9CADE6}" srcOrd="0" destOrd="0" presId="urn:microsoft.com/office/officeart/2005/8/layout/orgChart1"/>
    <dgm:cxn modelId="{7EF668EC-B125-4EBF-B9FD-BBC50E3248DD}" srcId="{739A581B-B68F-4D0E-9C5F-D8540CA35548}" destId="{F6265BDF-E6A5-4074-B17A-C77BCA3E0278}" srcOrd="2" destOrd="0" parTransId="{8070E9B8-B9A4-4ECE-A960-E2ABE98EE70B}" sibTransId="{AF51E8EC-A075-41FF-907F-EB020E17B185}"/>
    <dgm:cxn modelId="{E07B9FE1-34DD-458E-B9BC-3E727E220DC7}" type="presOf" srcId="{739A581B-B68F-4D0E-9C5F-D8540CA35548}" destId="{C217A34C-0670-4606-AF96-531711FFDC81}" srcOrd="1" destOrd="0" presId="urn:microsoft.com/office/officeart/2005/8/layout/orgChart1"/>
    <dgm:cxn modelId="{11F1A078-7BB8-4E7C-9958-4F8D4630956E}" srcId="{739A581B-B68F-4D0E-9C5F-D8540CA35548}" destId="{40083F17-4A67-4B85-88E0-BECA6AE84203}" srcOrd="0" destOrd="0" parTransId="{B77B3BF4-966A-4325-B561-D432AE76994A}" sibTransId="{2971AA3E-C194-482E-B3A9-7C4599BFF164}"/>
    <dgm:cxn modelId="{26B67009-5A91-4BF5-84AE-F0B27D0F8510}" type="presOf" srcId="{D9204ECF-0CB2-44EA-A86C-ABEDA0714108}" destId="{63B6D3A8-9F5B-431D-A764-20309688E5FB}" srcOrd="0" destOrd="0" presId="urn:microsoft.com/office/officeart/2005/8/layout/orgChart1"/>
    <dgm:cxn modelId="{2329C9C4-3A3E-4B21-80A0-EA252671074A}" type="presOf" srcId="{F9F5919E-8FFE-495B-BFF3-B4155F3EB573}" destId="{989469AB-1ADB-4D88-A483-442383EC2567}" srcOrd="0" destOrd="0" presId="urn:microsoft.com/office/officeart/2005/8/layout/orgChart1"/>
    <dgm:cxn modelId="{68C47E5B-F1EF-4F02-82D1-65134E5589B6}" type="presOf" srcId="{5C0F16BD-5B23-4587-AD8E-CDD56FE37171}" destId="{4D171821-D2CC-4180-AF6C-24E916D283D3}" srcOrd="0" destOrd="0" presId="urn:microsoft.com/office/officeart/2005/8/layout/orgChart1"/>
    <dgm:cxn modelId="{ECEE4A56-0246-4D12-8B87-C98F5BD03ED2}" type="presOf" srcId="{030C6EE4-1E36-4AF6-85EC-CEE1E746CEC9}" destId="{6C8E39FB-2942-40DF-A0E0-E26AB9C42DB3}" srcOrd="0" destOrd="0" presId="urn:microsoft.com/office/officeart/2005/8/layout/orgChart1"/>
    <dgm:cxn modelId="{5559E623-A2E1-4971-AE92-355FAD83E4A4}" type="presOf" srcId="{B77B3BF4-966A-4325-B561-D432AE76994A}" destId="{EA078B2A-2C62-4F84-89E0-687DB0D31D2B}" srcOrd="0" destOrd="0" presId="urn:microsoft.com/office/officeart/2005/8/layout/orgChart1"/>
    <dgm:cxn modelId="{8BBA77A7-9308-46C7-BE79-D9B88E87644E}" type="presParOf" srcId="{63B6D3A8-9F5B-431D-A764-20309688E5FB}" destId="{CC894E67-CFE4-4C6E-9BB1-6B480D9B6D3A}" srcOrd="0" destOrd="0" presId="urn:microsoft.com/office/officeart/2005/8/layout/orgChart1"/>
    <dgm:cxn modelId="{D52CDF2A-5494-49D4-8A64-0FDC864E0BD9}" type="presParOf" srcId="{CC894E67-CFE4-4C6E-9BB1-6B480D9B6D3A}" destId="{411B94EC-2DB2-47E4-9A38-6EF07A9A53B8}" srcOrd="0" destOrd="0" presId="urn:microsoft.com/office/officeart/2005/8/layout/orgChart1"/>
    <dgm:cxn modelId="{3652FE76-C72D-4252-A4A0-C763C62EE238}" type="presParOf" srcId="{411B94EC-2DB2-47E4-9A38-6EF07A9A53B8}" destId="{4E4CDB18-E5ED-4582-8EA5-6E2A5A9CADE6}" srcOrd="0" destOrd="0" presId="urn:microsoft.com/office/officeart/2005/8/layout/orgChart1"/>
    <dgm:cxn modelId="{5574E9EE-5B15-4731-9E4F-D508D9A6CD86}" type="presParOf" srcId="{411B94EC-2DB2-47E4-9A38-6EF07A9A53B8}" destId="{C217A34C-0670-4606-AF96-531711FFDC81}" srcOrd="1" destOrd="0" presId="urn:microsoft.com/office/officeart/2005/8/layout/orgChart1"/>
    <dgm:cxn modelId="{9CF44892-C1F6-49E6-91B9-B86556A7A881}" type="presParOf" srcId="{CC894E67-CFE4-4C6E-9BB1-6B480D9B6D3A}" destId="{A369201F-CFBA-4CBC-8151-CC99F88FC759}" srcOrd="1" destOrd="0" presId="urn:microsoft.com/office/officeart/2005/8/layout/orgChart1"/>
    <dgm:cxn modelId="{7A672488-6EA8-4BFC-80DB-B33271C9AC9D}" type="presParOf" srcId="{A369201F-CFBA-4CBC-8151-CC99F88FC759}" destId="{EA078B2A-2C62-4F84-89E0-687DB0D31D2B}" srcOrd="0" destOrd="0" presId="urn:microsoft.com/office/officeart/2005/8/layout/orgChart1"/>
    <dgm:cxn modelId="{CACE6CBA-435C-49C2-862D-44470E8CE6CE}" type="presParOf" srcId="{A369201F-CFBA-4CBC-8151-CC99F88FC759}" destId="{5DE49F07-4F78-4EE7-9640-368F131049BB}" srcOrd="1" destOrd="0" presId="urn:microsoft.com/office/officeart/2005/8/layout/orgChart1"/>
    <dgm:cxn modelId="{3075903E-D5C2-4F81-A475-D089A7F3B5E0}" type="presParOf" srcId="{5DE49F07-4F78-4EE7-9640-368F131049BB}" destId="{54FC98A8-7FB2-439A-BB71-8603F23807C4}" srcOrd="0" destOrd="0" presId="urn:microsoft.com/office/officeart/2005/8/layout/orgChart1"/>
    <dgm:cxn modelId="{C9C37278-765D-44F9-B26E-493125BADC63}" type="presParOf" srcId="{54FC98A8-7FB2-439A-BB71-8603F23807C4}" destId="{2FE84F6A-B48E-41F9-8A7F-096239632333}" srcOrd="0" destOrd="0" presId="urn:microsoft.com/office/officeart/2005/8/layout/orgChart1"/>
    <dgm:cxn modelId="{51114E31-4F64-4DC9-B5ED-1DE9F8A8BE2A}" type="presParOf" srcId="{54FC98A8-7FB2-439A-BB71-8603F23807C4}" destId="{E8B59FB5-ADAB-4612-823F-8BE4FF27EA66}" srcOrd="1" destOrd="0" presId="urn:microsoft.com/office/officeart/2005/8/layout/orgChart1"/>
    <dgm:cxn modelId="{26489231-E2E1-4754-AC16-FC0BDAAC1CE7}" type="presParOf" srcId="{5DE49F07-4F78-4EE7-9640-368F131049BB}" destId="{10D1ED05-0DDE-45CB-89B0-858411687E3E}" srcOrd="1" destOrd="0" presId="urn:microsoft.com/office/officeart/2005/8/layout/orgChart1"/>
    <dgm:cxn modelId="{8E7E8ECC-FBD6-46CA-B976-657F3018B494}" type="presParOf" srcId="{5DE49F07-4F78-4EE7-9640-368F131049BB}" destId="{81A24B0E-AD63-4659-BC34-138587A7F822}" srcOrd="2" destOrd="0" presId="urn:microsoft.com/office/officeart/2005/8/layout/orgChart1"/>
    <dgm:cxn modelId="{36B04A2A-8385-4E29-9429-2CC7AC2A6B7E}" type="presParOf" srcId="{A369201F-CFBA-4CBC-8151-CC99F88FC759}" destId="{989469AB-1ADB-4D88-A483-442383EC2567}" srcOrd="2" destOrd="0" presId="urn:microsoft.com/office/officeart/2005/8/layout/orgChart1"/>
    <dgm:cxn modelId="{18AD7B85-F4B4-4073-890D-8128651B84DF}" type="presParOf" srcId="{A369201F-CFBA-4CBC-8151-CC99F88FC759}" destId="{3725F655-1A13-4D5F-BDD5-49E01C230B2E}" srcOrd="3" destOrd="0" presId="urn:microsoft.com/office/officeart/2005/8/layout/orgChart1"/>
    <dgm:cxn modelId="{531A035B-67C1-4729-B8CD-6F0B9A713B2F}" type="presParOf" srcId="{3725F655-1A13-4D5F-BDD5-49E01C230B2E}" destId="{1C6BD203-97BB-451C-B465-EFB3E6C85C59}" srcOrd="0" destOrd="0" presId="urn:microsoft.com/office/officeart/2005/8/layout/orgChart1"/>
    <dgm:cxn modelId="{8B0A5D78-36D5-4648-AC72-6CF2AEECBE00}" type="presParOf" srcId="{1C6BD203-97BB-451C-B465-EFB3E6C85C59}" destId="{6C8E39FB-2942-40DF-A0E0-E26AB9C42DB3}" srcOrd="0" destOrd="0" presId="urn:microsoft.com/office/officeart/2005/8/layout/orgChart1"/>
    <dgm:cxn modelId="{00919FDE-E0B7-4494-93D1-75405A02B580}" type="presParOf" srcId="{1C6BD203-97BB-451C-B465-EFB3E6C85C59}" destId="{E35288AB-493C-4A5D-B5CB-2EBE7D67B445}" srcOrd="1" destOrd="0" presId="urn:microsoft.com/office/officeart/2005/8/layout/orgChart1"/>
    <dgm:cxn modelId="{95501F2B-6E59-4F41-93EE-38CDCE895710}" type="presParOf" srcId="{3725F655-1A13-4D5F-BDD5-49E01C230B2E}" destId="{30CDFF0F-B650-4212-BDA9-621AD2F5743B}" srcOrd="1" destOrd="0" presId="urn:microsoft.com/office/officeart/2005/8/layout/orgChart1"/>
    <dgm:cxn modelId="{BE5BCC4A-E795-4E53-8230-7F5C67B50FDD}" type="presParOf" srcId="{3725F655-1A13-4D5F-BDD5-49E01C230B2E}" destId="{3B927701-B3D1-4696-ABDE-02F385DD5B9B}" srcOrd="2" destOrd="0" presId="urn:microsoft.com/office/officeart/2005/8/layout/orgChart1"/>
    <dgm:cxn modelId="{2C8CF68E-95F5-4C53-B398-9CEB6A0F18FC}" type="presParOf" srcId="{A369201F-CFBA-4CBC-8151-CC99F88FC759}" destId="{E1D3A828-90FD-4F1B-990F-73FD565F7137}" srcOrd="4" destOrd="0" presId="urn:microsoft.com/office/officeart/2005/8/layout/orgChart1"/>
    <dgm:cxn modelId="{0150C979-6A64-4291-947B-5B76FB21BA55}" type="presParOf" srcId="{A369201F-CFBA-4CBC-8151-CC99F88FC759}" destId="{75CFB560-DD3D-4439-86F8-57860DF28E8B}" srcOrd="5" destOrd="0" presId="urn:microsoft.com/office/officeart/2005/8/layout/orgChart1"/>
    <dgm:cxn modelId="{0F047F7C-5357-4476-B04A-A04314A1507D}" type="presParOf" srcId="{75CFB560-DD3D-4439-86F8-57860DF28E8B}" destId="{97EE0209-4755-43AA-9370-FC63CFB3C9ED}" srcOrd="0" destOrd="0" presId="urn:microsoft.com/office/officeart/2005/8/layout/orgChart1"/>
    <dgm:cxn modelId="{2291085E-0984-489A-8562-B076B8BD09DD}" type="presParOf" srcId="{97EE0209-4755-43AA-9370-FC63CFB3C9ED}" destId="{B08D250B-C12B-491B-B469-F738D01B1C9E}" srcOrd="0" destOrd="0" presId="urn:microsoft.com/office/officeart/2005/8/layout/orgChart1"/>
    <dgm:cxn modelId="{7598CD15-3E85-4B56-8B38-7CBD93DBA383}" type="presParOf" srcId="{97EE0209-4755-43AA-9370-FC63CFB3C9ED}" destId="{A327742C-8240-4528-B2F3-9092C8BC07C4}" srcOrd="1" destOrd="0" presId="urn:microsoft.com/office/officeart/2005/8/layout/orgChart1"/>
    <dgm:cxn modelId="{29AEE5BB-FB1E-495F-8F7F-3EA68A629225}" type="presParOf" srcId="{75CFB560-DD3D-4439-86F8-57860DF28E8B}" destId="{F5E2D1F2-B58F-423E-B298-607FE2E6C3C6}" srcOrd="1" destOrd="0" presId="urn:microsoft.com/office/officeart/2005/8/layout/orgChart1"/>
    <dgm:cxn modelId="{CC331D32-DCD6-464D-AC4B-5692D874A4F4}" type="presParOf" srcId="{75CFB560-DD3D-4439-86F8-57860DF28E8B}" destId="{ED1506E9-EEF7-418F-9739-5CFE50BC9F2B}" srcOrd="2" destOrd="0" presId="urn:microsoft.com/office/officeart/2005/8/layout/orgChart1"/>
    <dgm:cxn modelId="{F4FCDDD9-2A50-4664-98AD-4EE74DDC30C7}" type="presParOf" srcId="{A369201F-CFBA-4CBC-8151-CC99F88FC759}" destId="{5BDDF808-1D9B-4A04-8F66-CA63ED2782B1}" srcOrd="6" destOrd="0" presId="urn:microsoft.com/office/officeart/2005/8/layout/orgChart1"/>
    <dgm:cxn modelId="{044FC0A7-D81D-4B37-89BA-C1461DAF7505}" type="presParOf" srcId="{A369201F-CFBA-4CBC-8151-CC99F88FC759}" destId="{37FD33F6-8D8B-4D7F-B2AA-6A5E1AAB1701}" srcOrd="7" destOrd="0" presId="urn:microsoft.com/office/officeart/2005/8/layout/orgChart1"/>
    <dgm:cxn modelId="{E42A4CBE-8557-4856-8B22-068A62CD3C49}" type="presParOf" srcId="{37FD33F6-8D8B-4D7F-B2AA-6A5E1AAB1701}" destId="{497C8176-E0C5-405B-82F8-02BECD1E2493}" srcOrd="0" destOrd="0" presId="urn:microsoft.com/office/officeart/2005/8/layout/orgChart1"/>
    <dgm:cxn modelId="{1DA8E225-B89E-448B-840A-F6633BC50560}" type="presParOf" srcId="{497C8176-E0C5-405B-82F8-02BECD1E2493}" destId="{4D171821-D2CC-4180-AF6C-24E916D283D3}" srcOrd="0" destOrd="0" presId="urn:microsoft.com/office/officeart/2005/8/layout/orgChart1"/>
    <dgm:cxn modelId="{42E7E43F-039C-408B-AC42-C34C6943B62F}" type="presParOf" srcId="{497C8176-E0C5-405B-82F8-02BECD1E2493}" destId="{E4393C7B-B0DB-404C-97D5-5828BB10A77C}" srcOrd="1" destOrd="0" presId="urn:microsoft.com/office/officeart/2005/8/layout/orgChart1"/>
    <dgm:cxn modelId="{F787D2C7-5EBE-4803-BD19-058ABD016B4B}" type="presParOf" srcId="{37FD33F6-8D8B-4D7F-B2AA-6A5E1AAB1701}" destId="{2E5199E7-751A-440C-A922-8B91BC2978A7}" srcOrd="1" destOrd="0" presId="urn:microsoft.com/office/officeart/2005/8/layout/orgChart1"/>
    <dgm:cxn modelId="{E7CB9748-C68C-41C8-BF93-B99B984CA882}" type="presParOf" srcId="{37FD33F6-8D8B-4D7F-B2AA-6A5E1AAB1701}" destId="{1094D96E-9B2D-454D-BA9B-35B6FDAD8DCB}" srcOrd="2" destOrd="0" presId="urn:microsoft.com/office/officeart/2005/8/layout/orgChart1"/>
    <dgm:cxn modelId="{EFF286E8-45E7-4DA2-9679-5207CD229108}" type="presParOf" srcId="{CC894E67-CFE4-4C6E-9BB1-6B480D9B6D3A}" destId="{E4BEEE93-0C4D-4C07-A6C6-E5DC0EEDFB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561AB32-0AE1-42F9-BB1F-FFDD93415C9E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</dgm:pt>
    <dgm:pt modelId="{1CED1CF1-58C7-47F6-AC98-A96665F6C6E3}">
      <dgm:prSet phldrT="[Tekst]" custT="1"/>
      <dgm:spPr/>
      <dgm:t>
        <a:bodyPr/>
        <a:lstStyle/>
        <a:p>
          <a:r>
            <a:rPr lang="nb-NO" sz="1400" b="0" dirty="0" smtClean="0"/>
            <a:t>KOMMUNIKA-SJON</a:t>
          </a:r>
          <a:endParaRPr lang="nb-NO" sz="1400" b="0" dirty="0"/>
        </a:p>
      </dgm:t>
    </dgm:pt>
    <dgm:pt modelId="{72F4A9D7-CF3D-4804-9EDA-D37742D122C0}" type="parTrans" cxnId="{B10F599C-721D-4022-AC88-C30A932D5027}">
      <dgm:prSet/>
      <dgm:spPr/>
      <dgm:t>
        <a:bodyPr/>
        <a:lstStyle/>
        <a:p>
          <a:endParaRPr lang="nb-NO" sz="1400" b="0"/>
        </a:p>
      </dgm:t>
    </dgm:pt>
    <dgm:pt modelId="{95FC6F6C-0794-4262-87AA-6BCFDF61D3E2}" type="sibTrans" cxnId="{B10F599C-721D-4022-AC88-C30A932D5027}">
      <dgm:prSet/>
      <dgm:spPr/>
      <dgm:t>
        <a:bodyPr/>
        <a:lstStyle/>
        <a:p>
          <a:endParaRPr lang="nb-NO" sz="1400" b="0"/>
        </a:p>
      </dgm:t>
    </dgm:pt>
    <dgm:pt modelId="{BBC71609-0D7D-4E2E-AB3A-21803388B238}">
      <dgm:prSet phldrT="[Tekst]" custT="1"/>
      <dgm:spPr/>
      <dgm:t>
        <a:bodyPr/>
        <a:lstStyle/>
        <a:p>
          <a:r>
            <a:rPr lang="nb-NO" sz="1400" b="0" dirty="0" smtClean="0"/>
            <a:t>BOLIGSOSIALT ARBEID</a:t>
          </a:r>
          <a:endParaRPr lang="nb-NO" sz="1400" b="0" dirty="0"/>
        </a:p>
      </dgm:t>
    </dgm:pt>
    <dgm:pt modelId="{D13A0369-3A1A-4C95-98DA-BE5DA2004A6C}" type="parTrans" cxnId="{56D1DF3D-B505-4350-AC32-762420D102D4}">
      <dgm:prSet/>
      <dgm:spPr/>
      <dgm:t>
        <a:bodyPr/>
        <a:lstStyle/>
        <a:p>
          <a:endParaRPr lang="nb-NO" sz="1400" b="0"/>
        </a:p>
      </dgm:t>
    </dgm:pt>
    <dgm:pt modelId="{88C314B8-E922-4C6B-9128-2CC687377BBD}" type="sibTrans" cxnId="{56D1DF3D-B505-4350-AC32-762420D102D4}">
      <dgm:prSet/>
      <dgm:spPr/>
      <dgm:t>
        <a:bodyPr/>
        <a:lstStyle/>
        <a:p>
          <a:endParaRPr lang="nb-NO" sz="1400" b="0"/>
        </a:p>
      </dgm:t>
    </dgm:pt>
    <dgm:pt modelId="{0E490D18-1FF6-4734-A49C-80E306FEEA47}">
      <dgm:prSet phldrT="[Tekst]" custT="1"/>
      <dgm:spPr/>
      <dgm:t>
        <a:bodyPr/>
        <a:lstStyle/>
        <a:p>
          <a:r>
            <a:rPr lang="nb-NO" sz="1400" b="0" dirty="0" smtClean="0"/>
            <a:t>SÅRBARE BARN OG UNGE</a:t>
          </a:r>
          <a:endParaRPr lang="nb-NO" sz="1400" b="0" dirty="0"/>
        </a:p>
      </dgm:t>
    </dgm:pt>
    <dgm:pt modelId="{91BEB106-6BF0-44CB-BF40-75046C4B3E6A}" type="parTrans" cxnId="{68ED203A-125D-4E18-9C7A-F88893FCA0B1}">
      <dgm:prSet/>
      <dgm:spPr/>
      <dgm:t>
        <a:bodyPr/>
        <a:lstStyle/>
        <a:p>
          <a:endParaRPr lang="nb-NO" sz="1400" b="0"/>
        </a:p>
      </dgm:t>
    </dgm:pt>
    <dgm:pt modelId="{30F2BAED-3452-4316-A301-BD211D0EC00C}" type="sibTrans" cxnId="{68ED203A-125D-4E18-9C7A-F88893FCA0B1}">
      <dgm:prSet/>
      <dgm:spPr/>
      <dgm:t>
        <a:bodyPr/>
        <a:lstStyle/>
        <a:p>
          <a:endParaRPr lang="nb-NO" sz="1400" b="0"/>
        </a:p>
      </dgm:t>
    </dgm:pt>
    <dgm:pt modelId="{8BB3A05B-FEE6-4F0F-A1BC-C1199C344F98}">
      <dgm:prSet phldrT="[Tekst]" custT="1"/>
      <dgm:spPr/>
      <dgm:t>
        <a:bodyPr/>
        <a:lstStyle/>
        <a:p>
          <a:r>
            <a:rPr lang="nb-NO" sz="1400" b="0" dirty="0" smtClean="0"/>
            <a:t>MEDARBEI-DERSKAP</a:t>
          </a:r>
          <a:endParaRPr lang="nb-NO" sz="1400" b="0" dirty="0"/>
        </a:p>
      </dgm:t>
    </dgm:pt>
    <dgm:pt modelId="{12D6A1F5-D237-47D6-9649-EF5E2443D0D2}" type="parTrans" cxnId="{02BB0F40-7383-4A41-8A84-610B939FA0FB}">
      <dgm:prSet/>
      <dgm:spPr/>
      <dgm:t>
        <a:bodyPr/>
        <a:lstStyle/>
        <a:p>
          <a:endParaRPr lang="nb-NO" sz="1400" b="0"/>
        </a:p>
      </dgm:t>
    </dgm:pt>
    <dgm:pt modelId="{55430671-4621-4AE1-988A-F59240EC1C47}" type="sibTrans" cxnId="{02BB0F40-7383-4A41-8A84-610B939FA0FB}">
      <dgm:prSet/>
      <dgm:spPr/>
      <dgm:t>
        <a:bodyPr/>
        <a:lstStyle/>
        <a:p>
          <a:endParaRPr lang="nb-NO" sz="1400" b="0"/>
        </a:p>
      </dgm:t>
    </dgm:pt>
    <dgm:pt modelId="{AF4AE2C0-BCF6-49D6-BE83-0FB0BEB55701}">
      <dgm:prSet/>
      <dgm:spPr/>
      <dgm:t>
        <a:bodyPr/>
        <a:lstStyle/>
        <a:p>
          <a:r>
            <a:rPr lang="nb-NO" dirty="0" smtClean="0"/>
            <a:t>KOMMUNE-REFORM</a:t>
          </a:r>
          <a:endParaRPr lang="nb-NO" dirty="0"/>
        </a:p>
      </dgm:t>
    </dgm:pt>
    <dgm:pt modelId="{A7DBFAC5-6F9D-4EAD-A44E-A4680E642F91}" type="parTrans" cxnId="{349C1359-F55B-44F0-85C3-07115C6A077A}">
      <dgm:prSet/>
      <dgm:spPr/>
      <dgm:t>
        <a:bodyPr/>
        <a:lstStyle/>
        <a:p>
          <a:endParaRPr lang="nb-NO"/>
        </a:p>
      </dgm:t>
    </dgm:pt>
    <dgm:pt modelId="{A4E9E556-5475-47E4-98A9-01B7F7417C14}" type="sibTrans" cxnId="{349C1359-F55B-44F0-85C3-07115C6A077A}">
      <dgm:prSet/>
      <dgm:spPr/>
      <dgm:t>
        <a:bodyPr/>
        <a:lstStyle/>
        <a:p>
          <a:endParaRPr lang="nb-NO"/>
        </a:p>
      </dgm:t>
    </dgm:pt>
    <dgm:pt modelId="{6C061A24-2E52-410F-BE55-18580877689D}" type="pres">
      <dgm:prSet presAssocID="{0561AB32-0AE1-42F9-BB1F-FFDD93415C9E}" presName="compositeShape" presStyleCnt="0">
        <dgm:presLayoutVars>
          <dgm:chMax val="7"/>
          <dgm:dir/>
          <dgm:resizeHandles val="exact"/>
        </dgm:presLayoutVars>
      </dgm:prSet>
      <dgm:spPr/>
    </dgm:pt>
    <dgm:pt modelId="{159B98A9-86DC-4959-BA9E-EC986C9AEDC9}" type="pres">
      <dgm:prSet presAssocID="{1CED1CF1-58C7-47F6-AC98-A96665F6C6E3}" presName="circ1" presStyleLbl="vennNode1" presStyleIdx="0" presStyleCnt="5"/>
      <dgm:spPr/>
    </dgm:pt>
    <dgm:pt modelId="{643C1642-9282-4A05-AA62-BA00E1E4010B}" type="pres">
      <dgm:prSet presAssocID="{1CED1CF1-58C7-47F6-AC98-A96665F6C6E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D74D79C-9969-4DCB-8A13-A8B935834AD5}" type="pres">
      <dgm:prSet presAssocID="{8BB3A05B-FEE6-4F0F-A1BC-C1199C344F98}" presName="circ2" presStyleLbl="vennNode1" presStyleIdx="1" presStyleCnt="5"/>
      <dgm:spPr/>
    </dgm:pt>
    <dgm:pt modelId="{32570224-FCBD-47AB-8B42-650F9B69E3EC}" type="pres">
      <dgm:prSet presAssocID="{8BB3A05B-FEE6-4F0F-A1BC-C1199C344F9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26C813C-6EF5-442F-8B3E-5C1194DC4538}" type="pres">
      <dgm:prSet presAssocID="{BBC71609-0D7D-4E2E-AB3A-21803388B238}" presName="circ3" presStyleLbl="vennNode1" presStyleIdx="2" presStyleCnt="5"/>
      <dgm:spPr/>
    </dgm:pt>
    <dgm:pt modelId="{7D309578-90A2-40E0-B58D-C090CB6FD610}" type="pres">
      <dgm:prSet presAssocID="{BBC71609-0D7D-4E2E-AB3A-21803388B23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86493D8-2C74-4606-8D50-161FA85E15AB}" type="pres">
      <dgm:prSet presAssocID="{0E490D18-1FF6-4734-A49C-80E306FEEA47}" presName="circ4" presStyleLbl="vennNode1" presStyleIdx="3" presStyleCnt="5"/>
      <dgm:spPr/>
    </dgm:pt>
    <dgm:pt modelId="{FC3AA665-F354-4A77-87F7-B4E6E87664EF}" type="pres">
      <dgm:prSet presAssocID="{0E490D18-1FF6-4734-A49C-80E306FEEA4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9BC250C3-9ADD-43C8-8693-68198F7B4558}" type="pres">
      <dgm:prSet presAssocID="{AF4AE2C0-BCF6-49D6-BE83-0FB0BEB55701}" presName="circ5" presStyleLbl="vennNode1" presStyleIdx="4" presStyleCnt="5"/>
      <dgm:spPr/>
    </dgm:pt>
    <dgm:pt modelId="{C96F36DE-5606-4B22-A385-FECA17BA7C33}" type="pres">
      <dgm:prSet presAssocID="{AF4AE2C0-BCF6-49D6-BE83-0FB0BEB55701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349C1359-F55B-44F0-85C3-07115C6A077A}" srcId="{0561AB32-0AE1-42F9-BB1F-FFDD93415C9E}" destId="{AF4AE2C0-BCF6-49D6-BE83-0FB0BEB55701}" srcOrd="4" destOrd="0" parTransId="{A7DBFAC5-6F9D-4EAD-A44E-A4680E642F91}" sibTransId="{A4E9E556-5475-47E4-98A9-01B7F7417C14}"/>
    <dgm:cxn modelId="{16656972-597D-4EAA-A6B1-268E658E2C27}" type="presOf" srcId="{0561AB32-0AE1-42F9-BB1F-FFDD93415C9E}" destId="{6C061A24-2E52-410F-BE55-18580877689D}" srcOrd="0" destOrd="0" presId="urn:microsoft.com/office/officeart/2005/8/layout/venn1"/>
    <dgm:cxn modelId="{D6035A50-F942-4415-B99A-D24C6E27DC27}" type="presOf" srcId="{1CED1CF1-58C7-47F6-AC98-A96665F6C6E3}" destId="{643C1642-9282-4A05-AA62-BA00E1E4010B}" srcOrd="0" destOrd="0" presId="urn:microsoft.com/office/officeart/2005/8/layout/venn1"/>
    <dgm:cxn modelId="{14EDBCF9-CFB1-43AE-951E-D20108CFB7D0}" type="presOf" srcId="{BBC71609-0D7D-4E2E-AB3A-21803388B238}" destId="{7D309578-90A2-40E0-B58D-C090CB6FD610}" srcOrd="0" destOrd="0" presId="urn:microsoft.com/office/officeart/2005/8/layout/venn1"/>
    <dgm:cxn modelId="{7EBE88C3-A5CC-4D7F-AC3D-0FA3242EA733}" type="presOf" srcId="{0E490D18-1FF6-4734-A49C-80E306FEEA47}" destId="{FC3AA665-F354-4A77-87F7-B4E6E87664EF}" srcOrd="0" destOrd="0" presId="urn:microsoft.com/office/officeart/2005/8/layout/venn1"/>
    <dgm:cxn modelId="{56D1DF3D-B505-4350-AC32-762420D102D4}" srcId="{0561AB32-0AE1-42F9-BB1F-FFDD93415C9E}" destId="{BBC71609-0D7D-4E2E-AB3A-21803388B238}" srcOrd="2" destOrd="0" parTransId="{D13A0369-3A1A-4C95-98DA-BE5DA2004A6C}" sibTransId="{88C314B8-E922-4C6B-9128-2CC687377BBD}"/>
    <dgm:cxn modelId="{EF7E1EC8-2BEB-44ED-81F2-C520D89A017E}" type="presOf" srcId="{AF4AE2C0-BCF6-49D6-BE83-0FB0BEB55701}" destId="{C96F36DE-5606-4B22-A385-FECA17BA7C33}" srcOrd="0" destOrd="0" presId="urn:microsoft.com/office/officeart/2005/8/layout/venn1"/>
    <dgm:cxn modelId="{68ED203A-125D-4E18-9C7A-F88893FCA0B1}" srcId="{0561AB32-0AE1-42F9-BB1F-FFDD93415C9E}" destId="{0E490D18-1FF6-4734-A49C-80E306FEEA47}" srcOrd="3" destOrd="0" parTransId="{91BEB106-6BF0-44CB-BF40-75046C4B3E6A}" sibTransId="{30F2BAED-3452-4316-A301-BD211D0EC00C}"/>
    <dgm:cxn modelId="{02BB0F40-7383-4A41-8A84-610B939FA0FB}" srcId="{0561AB32-0AE1-42F9-BB1F-FFDD93415C9E}" destId="{8BB3A05B-FEE6-4F0F-A1BC-C1199C344F98}" srcOrd="1" destOrd="0" parTransId="{12D6A1F5-D237-47D6-9649-EF5E2443D0D2}" sibTransId="{55430671-4621-4AE1-988A-F59240EC1C47}"/>
    <dgm:cxn modelId="{0892E81A-F396-4BBF-AFDE-0F4056932CF0}" type="presOf" srcId="{8BB3A05B-FEE6-4F0F-A1BC-C1199C344F98}" destId="{32570224-FCBD-47AB-8B42-650F9B69E3EC}" srcOrd="0" destOrd="0" presId="urn:microsoft.com/office/officeart/2005/8/layout/venn1"/>
    <dgm:cxn modelId="{B10F599C-721D-4022-AC88-C30A932D5027}" srcId="{0561AB32-0AE1-42F9-BB1F-FFDD93415C9E}" destId="{1CED1CF1-58C7-47F6-AC98-A96665F6C6E3}" srcOrd="0" destOrd="0" parTransId="{72F4A9D7-CF3D-4804-9EDA-D37742D122C0}" sibTransId="{95FC6F6C-0794-4262-87AA-6BCFDF61D3E2}"/>
    <dgm:cxn modelId="{AC96CEC5-0DCD-4EA4-9C11-4BD59F2E0D07}" type="presParOf" srcId="{6C061A24-2E52-410F-BE55-18580877689D}" destId="{159B98A9-86DC-4959-BA9E-EC986C9AEDC9}" srcOrd="0" destOrd="0" presId="urn:microsoft.com/office/officeart/2005/8/layout/venn1"/>
    <dgm:cxn modelId="{C233B168-2054-4C0B-A91A-DCD5CD7C77BC}" type="presParOf" srcId="{6C061A24-2E52-410F-BE55-18580877689D}" destId="{643C1642-9282-4A05-AA62-BA00E1E4010B}" srcOrd="1" destOrd="0" presId="urn:microsoft.com/office/officeart/2005/8/layout/venn1"/>
    <dgm:cxn modelId="{87E6D3B9-E922-430F-99B1-8346F37B3CA6}" type="presParOf" srcId="{6C061A24-2E52-410F-BE55-18580877689D}" destId="{5D74D79C-9969-4DCB-8A13-A8B935834AD5}" srcOrd="2" destOrd="0" presId="urn:microsoft.com/office/officeart/2005/8/layout/venn1"/>
    <dgm:cxn modelId="{CB2CE993-9BF1-4EA8-AEDF-C31CE8D415FA}" type="presParOf" srcId="{6C061A24-2E52-410F-BE55-18580877689D}" destId="{32570224-FCBD-47AB-8B42-650F9B69E3EC}" srcOrd="3" destOrd="0" presId="urn:microsoft.com/office/officeart/2005/8/layout/venn1"/>
    <dgm:cxn modelId="{149423F6-1D7C-406B-A616-CDF6AD4F580D}" type="presParOf" srcId="{6C061A24-2E52-410F-BE55-18580877689D}" destId="{126C813C-6EF5-442F-8B3E-5C1194DC4538}" srcOrd="4" destOrd="0" presId="urn:microsoft.com/office/officeart/2005/8/layout/venn1"/>
    <dgm:cxn modelId="{ADE39814-3D1F-4C21-BC28-6855A592C3CA}" type="presParOf" srcId="{6C061A24-2E52-410F-BE55-18580877689D}" destId="{7D309578-90A2-40E0-B58D-C090CB6FD610}" srcOrd="5" destOrd="0" presId="urn:microsoft.com/office/officeart/2005/8/layout/venn1"/>
    <dgm:cxn modelId="{0685E434-D4FD-4424-8C4C-F378305B5C3A}" type="presParOf" srcId="{6C061A24-2E52-410F-BE55-18580877689D}" destId="{A86493D8-2C74-4606-8D50-161FA85E15AB}" srcOrd="6" destOrd="0" presId="urn:microsoft.com/office/officeart/2005/8/layout/venn1"/>
    <dgm:cxn modelId="{FAB310C7-3D98-4ECB-9CB1-26D7ED46A4F6}" type="presParOf" srcId="{6C061A24-2E52-410F-BE55-18580877689D}" destId="{FC3AA665-F354-4A77-87F7-B4E6E87664EF}" srcOrd="7" destOrd="0" presId="urn:microsoft.com/office/officeart/2005/8/layout/venn1"/>
    <dgm:cxn modelId="{57CB042A-2C44-4D08-BD07-B6D9200824A0}" type="presParOf" srcId="{6C061A24-2E52-410F-BE55-18580877689D}" destId="{9BC250C3-9ADD-43C8-8693-68198F7B4558}" srcOrd="8" destOrd="0" presId="urn:microsoft.com/office/officeart/2005/8/layout/venn1"/>
    <dgm:cxn modelId="{6F38A23F-D62E-4973-A323-509868EE8E99}" type="presParOf" srcId="{6C061A24-2E52-410F-BE55-18580877689D}" destId="{C96F36DE-5606-4B22-A385-FECA17BA7C33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4502D-C77D-486D-97BF-0FEC38DCB5A5}">
      <dsp:nvSpPr>
        <dsp:cNvPr id="0" name=""/>
        <dsp:cNvSpPr/>
      </dsp:nvSpPr>
      <dsp:spPr>
        <a:xfrm>
          <a:off x="1646467" y="733199"/>
          <a:ext cx="91440" cy="3457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7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EAFEF-9D96-477A-B7E8-7FC2C07406E4}">
      <dsp:nvSpPr>
        <dsp:cNvPr id="0" name=""/>
        <dsp:cNvSpPr/>
      </dsp:nvSpPr>
      <dsp:spPr>
        <a:xfrm>
          <a:off x="630189" y="326"/>
          <a:ext cx="2123996" cy="7328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RÅDMANN OG KOMMUNALSJEFER</a:t>
          </a:r>
          <a:endParaRPr lang="nb-NO" sz="1800" kern="1200" dirty="0"/>
        </a:p>
      </dsp:txBody>
      <dsp:txXfrm>
        <a:off x="630189" y="326"/>
        <a:ext cx="2123996" cy="732872"/>
      </dsp:txXfrm>
    </dsp:sp>
    <dsp:sp modelId="{62615F8B-F717-4A98-9552-3F20B4D081EC}">
      <dsp:nvSpPr>
        <dsp:cNvPr id="0" name=""/>
        <dsp:cNvSpPr/>
      </dsp:nvSpPr>
      <dsp:spPr>
        <a:xfrm>
          <a:off x="630189" y="1078928"/>
          <a:ext cx="2123996" cy="7209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AVDELINGSLEDERE</a:t>
          </a:r>
          <a:endParaRPr lang="nb-NO" sz="1800" kern="1200" dirty="0"/>
        </a:p>
      </dsp:txBody>
      <dsp:txXfrm>
        <a:off x="630189" y="1078928"/>
        <a:ext cx="2123996" cy="7209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60A76-9499-4AE5-BC15-90E8DEBC5062}">
      <dsp:nvSpPr>
        <dsp:cNvPr id="0" name=""/>
        <dsp:cNvSpPr/>
      </dsp:nvSpPr>
      <dsp:spPr>
        <a:xfrm>
          <a:off x="3746480" y="986215"/>
          <a:ext cx="139719" cy="774462"/>
        </a:xfrm>
        <a:custGeom>
          <a:avLst/>
          <a:gdLst/>
          <a:ahLst/>
          <a:cxnLst/>
          <a:rect l="0" t="0" r="0" b="0"/>
          <a:pathLst>
            <a:path>
              <a:moveTo>
                <a:pt x="139719" y="0"/>
              </a:moveTo>
              <a:lnTo>
                <a:pt x="139719" y="774462"/>
              </a:lnTo>
              <a:lnTo>
                <a:pt x="0" y="77446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70729E-27C0-479A-9687-2E2760C918DB}">
      <dsp:nvSpPr>
        <dsp:cNvPr id="0" name=""/>
        <dsp:cNvSpPr/>
      </dsp:nvSpPr>
      <dsp:spPr>
        <a:xfrm>
          <a:off x="3886200" y="986215"/>
          <a:ext cx="3220204" cy="1548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9205"/>
              </a:lnTo>
              <a:lnTo>
                <a:pt x="3220204" y="1409205"/>
              </a:lnTo>
              <a:lnTo>
                <a:pt x="3220204" y="154892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CBFFDA-A1EB-41C2-B96D-BD32EB6973FA}">
      <dsp:nvSpPr>
        <dsp:cNvPr id="0" name=""/>
        <dsp:cNvSpPr/>
      </dsp:nvSpPr>
      <dsp:spPr>
        <a:xfrm>
          <a:off x="3886200" y="986215"/>
          <a:ext cx="1610102" cy="1548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9205"/>
              </a:lnTo>
              <a:lnTo>
                <a:pt x="1610102" y="1409205"/>
              </a:lnTo>
              <a:lnTo>
                <a:pt x="1610102" y="154892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2C028-9D88-4678-BDD4-0052E9D94917}">
      <dsp:nvSpPr>
        <dsp:cNvPr id="0" name=""/>
        <dsp:cNvSpPr/>
      </dsp:nvSpPr>
      <dsp:spPr>
        <a:xfrm>
          <a:off x="3840480" y="986215"/>
          <a:ext cx="91440" cy="15489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892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74C03-9224-468A-9072-B658FAC8E4CE}">
      <dsp:nvSpPr>
        <dsp:cNvPr id="0" name=""/>
        <dsp:cNvSpPr/>
      </dsp:nvSpPr>
      <dsp:spPr>
        <a:xfrm>
          <a:off x="2276097" y="986215"/>
          <a:ext cx="1610102" cy="1548924"/>
        </a:xfrm>
        <a:custGeom>
          <a:avLst/>
          <a:gdLst/>
          <a:ahLst/>
          <a:cxnLst/>
          <a:rect l="0" t="0" r="0" b="0"/>
          <a:pathLst>
            <a:path>
              <a:moveTo>
                <a:pt x="1610102" y="0"/>
              </a:moveTo>
              <a:lnTo>
                <a:pt x="1610102" y="1409205"/>
              </a:lnTo>
              <a:lnTo>
                <a:pt x="0" y="1409205"/>
              </a:lnTo>
              <a:lnTo>
                <a:pt x="0" y="154892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A03A97-98E5-4265-9048-D6A61799894D}">
      <dsp:nvSpPr>
        <dsp:cNvPr id="0" name=""/>
        <dsp:cNvSpPr/>
      </dsp:nvSpPr>
      <dsp:spPr>
        <a:xfrm>
          <a:off x="665995" y="986215"/>
          <a:ext cx="3220204" cy="1548924"/>
        </a:xfrm>
        <a:custGeom>
          <a:avLst/>
          <a:gdLst/>
          <a:ahLst/>
          <a:cxnLst/>
          <a:rect l="0" t="0" r="0" b="0"/>
          <a:pathLst>
            <a:path>
              <a:moveTo>
                <a:pt x="3220204" y="0"/>
              </a:moveTo>
              <a:lnTo>
                <a:pt x="3220204" y="1409205"/>
              </a:lnTo>
              <a:lnTo>
                <a:pt x="0" y="1409205"/>
              </a:lnTo>
              <a:lnTo>
                <a:pt x="0" y="154892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825C5-0330-423A-8AD7-2E16834D694F}">
      <dsp:nvSpPr>
        <dsp:cNvPr id="0" name=""/>
        <dsp:cNvSpPr/>
      </dsp:nvSpPr>
      <dsp:spPr>
        <a:xfrm>
          <a:off x="3220868" y="320884"/>
          <a:ext cx="1330662" cy="6653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RÅDMANN</a:t>
          </a:r>
        </a:p>
      </dsp:txBody>
      <dsp:txXfrm>
        <a:off x="3220868" y="320884"/>
        <a:ext cx="1330662" cy="665331"/>
      </dsp:txXfrm>
    </dsp:sp>
    <dsp:sp modelId="{9864512D-9131-45D1-8795-833CB58D79C6}">
      <dsp:nvSpPr>
        <dsp:cNvPr id="0" name=""/>
        <dsp:cNvSpPr/>
      </dsp:nvSpPr>
      <dsp:spPr>
        <a:xfrm>
          <a:off x="664" y="2535140"/>
          <a:ext cx="1330662" cy="900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OPPVEKST- OG UTDANNING</a:t>
          </a:r>
          <a:endParaRPr lang="nb-NO" sz="1400" kern="1200" dirty="0"/>
        </a:p>
      </dsp:txBody>
      <dsp:txXfrm>
        <a:off x="664" y="2535140"/>
        <a:ext cx="1330662" cy="900000"/>
      </dsp:txXfrm>
    </dsp:sp>
    <dsp:sp modelId="{1AC960C4-5E28-467D-B2DE-A84A2E49BFB0}">
      <dsp:nvSpPr>
        <dsp:cNvPr id="0" name=""/>
        <dsp:cNvSpPr/>
      </dsp:nvSpPr>
      <dsp:spPr>
        <a:xfrm>
          <a:off x="1610766" y="2535140"/>
          <a:ext cx="1330662" cy="900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HELSE- OG OMSORG</a:t>
          </a:r>
          <a:endParaRPr lang="nb-NO" sz="1400" kern="1200" dirty="0"/>
        </a:p>
      </dsp:txBody>
      <dsp:txXfrm>
        <a:off x="1610766" y="2535140"/>
        <a:ext cx="1330662" cy="900000"/>
      </dsp:txXfrm>
    </dsp:sp>
    <dsp:sp modelId="{08DAC55B-95D9-4ABB-ACC8-71D1CEE57908}">
      <dsp:nvSpPr>
        <dsp:cNvPr id="0" name=""/>
        <dsp:cNvSpPr/>
      </dsp:nvSpPr>
      <dsp:spPr>
        <a:xfrm>
          <a:off x="3220868" y="2535140"/>
          <a:ext cx="1330662" cy="900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KULTUR OG BYUTVIKLING</a:t>
          </a:r>
          <a:endParaRPr lang="nb-NO" sz="1400" kern="1200" dirty="0"/>
        </a:p>
      </dsp:txBody>
      <dsp:txXfrm>
        <a:off x="3220868" y="2535140"/>
        <a:ext cx="1330662" cy="900000"/>
      </dsp:txXfrm>
    </dsp:sp>
    <dsp:sp modelId="{4C30AD74-829A-42F5-9B85-79F11EE966EA}">
      <dsp:nvSpPr>
        <dsp:cNvPr id="0" name=""/>
        <dsp:cNvSpPr/>
      </dsp:nvSpPr>
      <dsp:spPr>
        <a:xfrm>
          <a:off x="4830970" y="2535140"/>
          <a:ext cx="1330662" cy="900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b-NO" sz="1400" kern="1200" dirty="0" smtClean="0"/>
            <a:t>INVESTERINGS- OG NÆRINGS-PROSJEKT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b-NO" sz="1400" kern="1200" dirty="0" smtClean="0"/>
            <a:t>Eiendom og VA</a:t>
          </a:r>
        </a:p>
      </dsp:txBody>
      <dsp:txXfrm>
        <a:off x="4830970" y="2535140"/>
        <a:ext cx="1330662" cy="900000"/>
      </dsp:txXfrm>
    </dsp:sp>
    <dsp:sp modelId="{F7E7D077-6417-4AF0-B99B-F5E91D0AC690}">
      <dsp:nvSpPr>
        <dsp:cNvPr id="0" name=""/>
        <dsp:cNvSpPr/>
      </dsp:nvSpPr>
      <dsp:spPr>
        <a:xfrm>
          <a:off x="6441072" y="2535140"/>
          <a:ext cx="1330662" cy="900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BARNEVERN,</a:t>
          </a:r>
          <a:r>
            <a:rPr lang="nb-NO" sz="1400" kern="1200" baseline="0" dirty="0" smtClean="0"/>
            <a:t> FOREBYGGENDE OG SOSIALE TJENESTER</a:t>
          </a:r>
          <a:endParaRPr lang="nb-NO" sz="1400" kern="1200" dirty="0"/>
        </a:p>
      </dsp:txBody>
      <dsp:txXfrm>
        <a:off x="6441072" y="2535140"/>
        <a:ext cx="1330662" cy="900000"/>
      </dsp:txXfrm>
    </dsp:sp>
    <dsp:sp modelId="{8AD6C37C-FF84-49B8-9B20-603A06AC72B8}">
      <dsp:nvSpPr>
        <dsp:cNvPr id="0" name=""/>
        <dsp:cNvSpPr/>
      </dsp:nvSpPr>
      <dsp:spPr>
        <a:xfrm>
          <a:off x="2261048" y="1265654"/>
          <a:ext cx="1485432" cy="9900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RÅDMANNS-FUNKSJONEN</a:t>
          </a:r>
        </a:p>
      </dsp:txBody>
      <dsp:txXfrm>
        <a:off x="2261048" y="1265654"/>
        <a:ext cx="1485432" cy="9900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E52F1-6804-4B1A-A735-98459C247364}">
      <dsp:nvSpPr>
        <dsp:cNvPr id="0" name=""/>
        <dsp:cNvSpPr/>
      </dsp:nvSpPr>
      <dsp:spPr>
        <a:xfrm>
          <a:off x="3913604" y="1064178"/>
          <a:ext cx="91440" cy="6059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5961"/>
              </a:lnTo>
              <a:lnTo>
                <a:pt x="117071" y="60596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3194F3-A95B-4197-A991-BE4B7D9B1EEF}">
      <dsp:nvSpPr>
        <dsp:cNvPr id="0" name=""/>
        <dsp:cNvSpPr/>
      </dsp:nvSpPr>
      <dsp:spPr>
        <a:xfrm>
          <a:off x="3837101" y="1064178"/>
          <a:ext cx="91440" cy="603006"/>
        </a:xfrm>
        <a:custGeom>
          <a:avLst/>
          <a:gdLst/>
          <a:ahLst/>
          <a:cxnLst/>
          <a:rect l="0" t="0" r="0" b="0"/>
          <a:pathLst>
            <a:path>
              <a:moveTo>
                <a:pt x="122222" y="0"/>
              </a:moveTo>
              <a:lnTo>
                <a:pt x="122222" y="603006"/>
              </a:lnTo>
              <a:lnTo>
                <a:pt x="45720" y="6030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D81FF2-10F1-492F-838C-21265628DBE6}">
      <dsp:nvSpPr>
        <dsp:cNvPr id="0" name=""/>
        <dsp:cNvSpPr/>
      </dsp:nvSpPr>
      <dsp:spPr>
        <a:xfrm>
          <a:off x="3959324" y="1064178"/>
          <a:ext cx="3556979" cy="1206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9510"/>
              </a:lnTo>
              <a:lnTo>
                <a:pt x="3556979" y="1129510"/>
              </a:lnTo>
              <a:lnTo>
                <a:pt x="3556979" y="12060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56D986-8E64-42B4-B272-EA097A19D4C9}">
      <dsp:nvSpPr>
        <dsp:cNvPr id="0" name=""/>
        <dsp:cNvSpPr/>
      </dsp:nvSpPr>
      <dsp:spPr>
        <a:xfrm>
          <a:off x="3959324" y="1064178"/>
          <a:ext cx="2537232" cy="1206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9510"/>
              </a:lnTo>
              <a:lnTo>
                <a:pt x="2537232" y="1129510"/>
              </a:lnTo>
              <a:lnTo>
                <a:pt x="2537232" y="12060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310B82-A0B5-4968-935A-837200FEEBF5}">
      <dsp:nvSpPr>
        <dsp:cNvPr id="0" name=""/>
        <dsp:cNvSpPr/>
      </dsp:nvSpPr>
      <dsp:spPr>
        <a:xfrm>
          <a:off x="3959324" y="1064178"/>
          <a:ext cx="1487634" cy="1206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9510"/>
              </a:lnTo>
              <a:lnTo>
                <a:pt x="1487634" y="1129510"/>
              </a:lnTo>
              <a:lnTo>
                <a:pt x="1487634" y="12060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673F2-AF80-43CD-9F81-003EB442CC41}">
      <dsp:nvSpPr>
        <dsp:cNvPr id="0" name=""/>
        <dsp:cNvSpPr/>
      </dsp:nvSpPr>
      <dsp:spPr>
        <a:xfrm>
          <a:off x="3959324" y="1064178"/>
          <a:ext cx="471989" cy="1206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9510"/>
              </a:lnTo>
              <a:lnTo>
                <a:pt x="471989" y="1129510"/>
              </a:lnTo>
              <a:lnTo>
                <a:pt x="471989" y="12060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59115A-4C18-4143-969C-EF9B24B01E59}">
      <dsp:nvSpPr>
        <dsp:cNvPr id="0" name=""/>
        <dsp:cNvSpPr/>
      </dsp:nvSpPr>
      <dsp:spPr>
        <a:xfrm>
          <a:off x="3414543" y="1064178"/>
          <a:ext cx="544780" cy="1206013"/>
        </a:xfrm>
        <a:custGeom>
          <a:avLst/>
          <a:gdLst/>
          <a:ahLst/>
          <a:cxnLst/>
          <a:rect l="0" t="0" r="0" b="0"/>
          <a:pathLst>
            <a:path>
              <a:moveTo>
                <a:pt x="544780" y="0"/>
              </a:moveTo>
              <a:lnTo>
                <a:pt x="544780" y="1129510"/>
              </a:lnTo>
              <a:lnTo>
                <a:pt x="0" y="1129510"/>
              </a:lnTo>
              <a:lnTo>
                <a:pt x="0" y="12060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437CDA-7233-463F-9386-A18F5B7E3926}">
      <dsp:nvSpPr>
        <dsp:cNvPr id="0" name=""/>
        <dsp:cNvSpPr/>
      </dsp:nvSpPr>
      <dsp:spPr>
        <a:xfrm>
          <a:off x="2410242" y="1064178"/>
          <a:ext cx="1549081" cy="1206013"/>
        </a:xfrm>
        <a:custGeom>
          <a:avLst/>
          <a:gdLst/>
          <a:ahLst/>
          <a:cxnLst/>
          <a:rect l="0" t="0" r="0" b="0"/>
          <a:pathLst>
            <a:path>
              <a:moveTo>
                <a:pt x="1549081" y="0"/>
              </a:moveTo>
              <a:lnTo>
                <a:pt x="1549081" y="1129510"/>
              </a:lnTo>
              <a:lnTo>
                <a:pt x="0" y="1129510"/>
              </a:lnTo>
              <a:lnTo>
                <a:pt x="0" y="12060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7757A6-22C7-4CA2-A0F6-846DF0F08918}">
      <dsp:nvSpPr>
        <dsp:cNvPr id="0" name=""/>
        <dsp:cNvSpPr/>
      </dsp:nvSpPr>
      <dsp:spPr>
        <a:xfrm>
          <a:off x="1401224" y="1064178"/>
          <a:ext cx="2558099" cy="1206013"/>
        </a:xfrm>
        <a:custGeom>
          <a:avLst/>
          <a:gdLst/>
          <a:ahLst/>
          <a:cxnLst/>
          <a:rect l="0" t="0" r="0" b="0"/>
          <a:pathLst>
            <a:path>
              <a:moveTo>
                <a:pt x="2558099" y="0"/>
              </a:moveTo>
              <a:lnTo>
                <a:pt x="2558099" y="1129510"/>
              </a:lnTo>
              <a:lnTo>
                <a:pt x="0" y="1129510"/>
              </a:lnTo>
              <a:lnTo>
                <a:pt x="0" y="12060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D92129-BE98-4162-8407-D9ECC5C669DB}">
      <dsp:nvSpPr>
        <dsp:cNvPr id="0" name=""/>
        <dsp:cNvSpPr/>
      </dsp:nvSpPr>
      <dsp:spPr>
        <a:xfrm>
          <a:off x="407645" y="1064178"/>
          <a:ext cx="3551678" cy="1206013"/>
        </a:xfrm>
        <a:custGeom>
          <a:avLst/>
          <a:gdLst/>
          <a:ahLst/>
          <a:cxnLst/>
          <a:rect l="0" t="0" r="0" b="0"/>
          <a:pathLst>
            <a:path>
              <a:moveTo>
                <a:pt x="3551678" y="0"/>
              </a:moveTo>
              <a:lnTo>
                <a:pt x="3551678" y="1129510"/>
              </a:lnTo>
              <a:lnTo>
                <a:pt x="0" y="1129510"/>
              </a:lnTo>
              <a:lnTo>
                <a:pt x="0" y="120601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EEC7A-E5E4-4A53-BC6C-92F9AF2B0950}">
      <dsp:nvSpPr>
        <dsp:cNvPr id="0" name=""/>
        <dsp:cNvSpPr/>
      </dsp:nvSpPr>
      <dsp:spPr>
        <a:xfrm>
          <a:off x="3289898" y="256770"/>
          <a:ext cx="1338851" cy="8074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KOMMUNALSJEF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Karen Tone Børsum</a:t>
          </a:r>
          <a:endParaRPr lang="nb-NO" sz="1200" kern="1200" dirty="0"/>
        </a:p>
      </dsp:txBody>
      <dsp:txXfrm>
        <a:off x="3289898" y="256770"/>
        <a:ext cx="1338851" cy="807407"/>
      </dsp:txXfrm>
    </dsp:sp>
    <dsp:sp modelId="{AA8671E8-06FF-4455-A53D-8F2C0AC40F68}">
      <dsp:nvSpPr>
        <dsp:cNvPr id="0" name=""/>
        <dsp:cNvSpPr/>
      </dsp:nvSpPr>
      <dsp:spPr>
        <a:xfrm>
          <a:off x="2555" y="2270191"/>
          <a:ext cx="810179" cy="11987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SVELVIK UNGDOMS-SKOLE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Rektor Kirsten Johnsrud</a:t>
          </a:r>
          <a:endParaRPr lang="nb-NO" sz="1200" kern="1200" dirty="0"/>
        </a:p>
      </dsp:txBody>
      <dsp:txXfrm>
        <a:off x="2555" y="2270191"/>
        <a:ext cx="810179" cy="1198734"/>
      </dsp:txXfrm>
    </dsp:sp>
    <dsp:sp modelId="{038973D0-F063-4FF3-98F1-BA1EE5920A81}">
      <dsp:nvSpPr>
        <dsp:cNvPr id="0" name=""/>
        <dsp:cNvSpPr/>
      </dsp:nvSpPr>
      <dsp:spPr>
        <a:xfrm>
          <a:off x="965741" y="2270191"/>
          <a:ext cx="870966" cy="11987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TØMMERÅS SKOLE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>
              <a:solidFill>
                <a:schemeClr val="tx1"/>
              </a:solidFill>
            </a:rPr>
            <a:t>Konst. rektor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>
              <a:solidFill>
                <a:schemeClr val="tx1"/>
              </a:solidFill>
            </a:rPr>
            <a:t>Hilde Stavdal</a:t>
          </a:r>
          <a:endParaRPr lang="nb-NO" sz="1100" kern="1200" dirty="0">
            <a:solidFill>
              <a:schemeClr val="tx1"/>
            </a:solidFill>
          </a:endParaRPr>
        </a:p>
      </dsp:txBody>
      <dsp:txXfrm>
        <a:off x="965741" y="2270191"/>
        <a:ext cx="870966" cy="1198730"/>
      </dsp:txXfrm>
    </dsp:sp>
    <dsp:sp modelId="{ED2F2C02-95E3-40DD-A654-4E61058ABE8D}">
      <dsp:nvSpPr>
        <dsp:cNvPr id="0" name=""/>
        <dsp:cNvSpPr/>
      </dsp:nvSpPr>
      <dsp:spPr>
        <a:xfrm>
          <a:off x="1989713" y="2270191"/>
          <a:ext cx="841057" cy="11987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TANGEN SKOLE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Rektor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Edel Karin Wøien</a:t>
          </a:r>
          <a:endParaRPr lang="nb-NO" sz="1100" kern="1200" dirty="0"/>
        </a:p>
      </dsp:txBody>
      <dsp:txXfrm>
        <a:off x="1989713" y="2270191"/>
        <a:ext cx="841057" cy="1198730"/>
      </dsp:txXfrm>
    </dsp:sp>
    <dsp:sp modelId="{A6A0C095-2752-4E9B-A437-0C5BC0B501F8}">
      <dsp:nvSpPr>
        <dsp:cNvPr id="0" name=""/>
        <dsp:cNvSpPr/>
      </dsp:nvSpPr>
      <dsp:spPr>
        <a:xfrm>
          <a:off x="2983777" y="2270191"/>
          <a:ext cx="861531" cy="11987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SVELVIK LÆRINGS-SENTER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>
              <a:solidFill>
                <a:schemeClr val="tx1"/>
              </a:solidFill>
            </a:rPr>
            <a:t>Avdelings-leder              Berit Wetterstad</a:t>
          </a:r>
          <a:endParaRPr lang="nb-NO" sz="1100" kern="1200" dirty="0">
            <a:solidFill>
              <a:schemeClr val="tx1"/>
            </a:solidFill>
          </a:endParaRPr>
        </a:p>
      </dsp:txBody>
      <dsp:txXfrm>
        <a:off x="2983777" y="2270191"/>
        <a:ext cx="861531" cy="1198730"/>
      </dsp:txXfrm>
    </dsp:sp>
    <dsp:sp modelId="{FA7EDD77-13B6-45C1-B8FE-1E105D4F09FB}">
      <dsp:nvSpPr>
        <dsp:cNvPr id="0" name=""/>
        <dsp:cNvSpPr/>
      </dsp:nvSpPr>
      <dsp:spPr>
        <a:xfrm>
          <a:off x="3998314" y="2270191"/>
          <a:ext cx="865997" cy="12290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STØA BARNEHAGE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800" kern="1200" dirty="0" smtClean="0"/>
            <a:t>Styrer Ellen Strange-Hansen til 20.9.17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800" kern="1200" dirty="0" smtClean="0"/>
            <a:t>Fra 20.9.17 Styrer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800" kern="1200" dirty="0" smtClean="0"/>
            <a:t>Heidi Kristin Wallumrød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100" kern="1200" dirty="0">
            <a:solidFill>
              <a:schemeClr val="tx1"/>
            </a:solidFill>
          </a:endParaRPr>
        </a:p>
      </dsp:txBody>
      <dsp:txXfrm>
        <a:off x="3998314" y="2270191"/>
        <a:ext cx="865997" cy="1229062"/>
      </dsp:txXfrm>
    </dsp:sp>
    <dsp:sp modelId="{758F0543-F4C3-46BE-A842-3BA3FAA9AF18}">
      <dsp:nvSpPr>
        <dsp:cNvPr id="0" name=""/>
        <dsp:cNvSpPr/>
      </dsp:nvSpPr>
      <dsp:spPr>
        <a:xfrm>
          <a:off x="5017318" y="2270191"/>
          <a:ext cx="859280" cy="1209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EBBESTAD BARNEHAGE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Styrer        Anita Tuhus</a:t>
          </a:r>
          <a:endParaRPr lang="nb-NO" sz="1100" kern="1200" dirty="0"/>
        </a:p>
      </dsp:txBody>
      <dsp:txXfrm>
        <a:off x="5017318" y="2270191"/>
        <a:ext cx="859280" cy="1209448"/>
      </dsp:txXfrm>
    </dsp:sp>
    <dsp:sp modelId="{F0381B80-908A-4671-9294-5F127AECD4D2}">
      <dsp:nvSpPr>
        <dsp:cNvPr id="0" name=""/>
        <dsp:cNvSpPr/>
      </dsp:nvSpPr>
      <dsp:spPr>
        <a:xfrm>
          <a:off x="6029604" y="2270191"/>
          <a:ext cx="933903" cy="11929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BERGER BARNEHAGE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Styrer        Bente Haukeland</a:t>
          </a:r>
          <a:endParaRPr lang="nb-NO" sz="1100" kern="1200" dirty="0"/>
        </a:p>
      </dsp:txBody>
      <dsp:txXfrm>
        <a:off x="6029604" y="2270191"/>
        <a:ext cx="933903" cy="1192956"/>
      </dsp:txXfrm>
    </dsp:sp>
    <dsp:sp modelId="{CC4FF0E6-30B2-4956-834E-A1CF7823C746}">
      <dsp:nvSpPr>
        <dsp:cNvPr id="0" name=""/>
        <dsp:cNvSpPr/>
      </dsp:nvSpPr>
      <dsp:spPr>
        <a:xfrm>
          <a:off x="7116513" y="2270191"/>
          <a:ext cx="799578" cy="11929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baseline="0" dirty="0" smtClean="0"/>
            <a:t>SVELVIK KULTUR-SKOLE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baseline="0" dirty="0" smtClean="0"/>
            <a:t>Rektor   Torstein Kristiansen</a:t>
          </a:r>
          <a:endParaRPr lang="nb-NO" sz="1100" kern="1200" baseline="0" dirty="0"/>
        </a:p>
      </dsp:txBody>
      <dsp:txXfrm>
        <a:off x="7116513" y="2270191"/>
        <a:ext cx="799578" cy="1192956"/>
      </dsp:txXfrm>
    </dsp:sp>
    <dsp:sp modelId="{6F7B6A9A-A175-42C5-97B7-054CBE5E3208}">
      <dsp:nvSpPr>
        <dsp:cNvPr id="0" name=""/>
        <dsp:cNvSpPr/>
      </dsp:nvSpPr>
      <dsp:spPr>
        <a:xfrm>
          <a:off x="2622818" y="1217184"/>
          <a:ext cx="1260002" cy="9000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FAG- OG UTVIKLINGS AVDELING</a:t>
          </a:r>
        </a:p>
      </dsp:txBody>
      <dsp:txXfrm>
        <a:off x="2622818" y="1217184"/>
        <a:ext cx="1260002" cy="900001"/>
      </dsp:txXfrm>
    </dsp:sp>
    <dsp:sp modelId="{EB96B275-CF2F-4678-8441-620BC410F3C2}">
      <dsp:nvSpPr>
        <dsp:cNvPr id="0" name=""/>
        <dsp:cNvSpPr/>
      </dsp:nvSpPr>
      <dsp:spPr>
        <a:xfrm>
          <a:off x="4030675" y="1220138"/>
          <a:ext cx="1260002" cy="9000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PP-TJENESTE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Avdelingsleder    </a:t>
          </a:r>
          <a:r>
            <a:rPr lang="nb-NO" sz="1100" kern="1200" dirty="0" err="1" smtClean="0"/>
            <a:t>Shery</a:t>
          </a:r>
          <a:r>
            <a:rPr lang="nb-NO" sz="1100" kern="1200" dirty="0" smtClean="0"/>
            <a:t> </a:t>
          </a:r>
          <a:r>
            <a:rPr lang="nb-NO" sz="1100" kern="1200" dirty="0" err="1" smtClean="0"/>
            <a:t>Namwar</a:t>
          </a:r>
          <a:endParaRPr lang="nb-NO" sz="1100" kern="1200" dirty="0"/>
        </a:p>
      </dsp:txBody>
      <dsp:txXfrm>
        <a:off x="4030675" y="1220138"/>
        <a:ext cx="1260002" cy="9000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194F3-A95B-4197-A991-BE4B7D9B1EEF}">
      <dsp:nvSpPr>
        <dsp:cNvPr id="0" name=""/>
        <dsp:cNvSpPr/>
      </dsp:nvSpPr>
      <dsp:spPr>
        <a:xfrm>
          <a:off x="4176491" y="841457"/>
          <a:ext cx="114557" cy="567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053"/>
              </a:lnTo>
              <a:lnTo>
                <a:pt x="114557" y="56705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4CDD2-42E8-4283-ADA9-3243125DB4FD}">
      <dsp:nvSpPr>
        <dsp:cNvPr id="0" name=""/>
        <dsp:cNvSpPr/>
      </dsp:nvSpPr>
      <dsp:spPr>
        <a:xfrm>
          <a:off x="4061933" y="841457"/>
          <a:ext cx="114557" cy="563640"/>
        </a:xfrm>
        <a:custGeom>
          <a:avLst/>
          <a:gdLst/>
          <a:ahLst/>
          <a:cxnLst/>
          <a:rect l="0" t="0" r="0" b="0"/>
          <a:pathLst>
            <a:path>
              <a:moveTo>
                <a:pt x="114557" y="0"/>
              </a:moveTo>
              <a:lnTo>
                <a:pt x="114557" y="563640"/>
              </a:lnTo>
              <a:lnTo>
                <a:pt x="0" y="56364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80607-B8A7-4DF7-852C-9C4044B3900B}">
      <dsp:nvSpPr>
        <dsp:cNvPr id="0" name=""/>
        <dsp:cNvSpPr/>
      </dsp:nvSpPr>
      <dsp:spPr>
        <a:xfrm>
          <a:off x="4176491" y="841457"/>
          <a:ext cx="3629240" cy="1134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9548"/>
              </a:lnTo>
              <a:lnTo>
                <a:pt x="3629240" y="1019548"/>
              </a:lnTo>
              <a:lnTo>
                <a:pt x="3629240" y="11341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437CDA-7233-463F-9386-A18F5B7E3926}">
      <dsp:nvSpPr>
        <dsp:cNvPr id="0" name=""/>
        <dsp:cNvSpPr/>
      </dsp:nvSpPr>
      <dsp:spPr>
        <a:xfrm>
          <a:off x="4176491" y="841457"/>
          <a:ext cx="2062880" cy="1134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9548"/>
              </a:lnTo>
              <a:lnTo>
                <a:pt x="2062880" y="1019548"/>
              </a:lnTo>
              <a:lnTo>
                <a:pt x="2062880" y="11341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7757A6-22C7-4CA2-A0F6-846DF0F08918}">
      <dsp:nvSpPr>
        <dsp:cNvPr id="0" name=""/>
        <dsp:cNvSpPr/>
      </dsp:nvSpPr>
      <dsp:spPr>
        <a:xfrm>
          <a:off x="4176491" y="841457"/>
          <a:ext cx="250303" cy="1134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9548"/>
              </a:lnTo>
              <a:lnTo>
                <a:pt x="250303" y="1019548"/>
              </a:lnTo>
              <a:lnTo>
                <a:pt x="250303" y="11341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72B8C-393D-4E09-8F4D-6355CC1D2741}">
      <dsp:nvSpPr>
        <dsp:cNvPr id="0" name=""/>
        <dsp:cNvSpPr/>
      </dsp:nvSpPr>
      <dsp:spPr>
        <a:xfrm>
          <a:off x="2610131" y="841457"/>
          <a:ext cx="1566359" cy="1134106"/>
        </a:xfrm>
        <a:custGeom>
          <a:avLst/>
          <a:gdLst/>
          <a:ahLst/>
          <a:cxnLst/>
          <a:rect l="0" t="0" r="0" b="0"/>
          <a:pathLst>
            <a:path>
              <a:moveTo>
                <a:pt x="1566359" y="0"/>
              </a:moveTo>
              <a:lnTo>
                <a:pt x="1566359" y="1019548"/>
              </a:lnTo>
              <a:lnTo>
                <a:pt x="0" y="1019548"/>
              </a:lnTo>
              <a:lnTo>
                <a:pt x="0" y="11341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D92129-BE98-4162-8407-D9ECC5C669DB}">
      <dsp:nvSpPr>
        <dsp:cNvPr id="0" name=""/>
        <dsp:cNvSpPr/>
      </dsp:nvSpPr>
      <dsp:spPr>
        <a:xfrm>
          <a:off x="793468" y="841457"/>
          <a:ext cx="3383023" cy="1134106"/>
        </a:xfrm>
        <a:custGeom>
          <a:avLst/>
          <a:gdLst/>
          <a:ahLst/>
          <a:cxnLst/>
          <a:rect l="0" t="0" r="0" b="0"/>
          <a:pathLst>
            <a:path>
              <a:moveTo>
                <a:pt x="3383023" y="0"/>
              </a:moveTo>
              <a:lnTo>
                <a:pt x="3383023" y="1019548"/>
              </a:lnTo>
              <a:lnTo>
                <a:pt x="0" y="1019548"/>
              </a:lnTo>
              <a:lnTo>
                <a:pt x="0" y="11341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EEC7A-E5E4-4A53-BC6C-92F9AF2B0950}">
      <dsp:nvSpPr>
        <dsp:cNvPr id="0" name=""/>
        <dsp:cNvSpPr/>
      </dsp:nvSpPr>
      <dsp:spPr>
        <a:xfrm>
          <a:off x="3355864" y="295943"/>
          <a:ext cx="1641253" cy="5455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KOMMUNALSJEF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Dagny N. Pettersen</a:t>
          </a:r>
          <a:endParaRPr lang="nb-NO" sz="1400" kern="1200" dirty="0"/>
        </a:p>
      </dsp:txBody>
      <dsp:txXfrm>
        <a:off x="3355864" y="295943"/>
        <a:ext cx="1641253" cy="545513"/>
      </dsp:txXfrm>
    </dsp:sp>
    <dsp:sp modelId="{AA8671E8-06FF-4455-A53D-8F2C0AC40F68}">
      <dsp:nvSpPr>
        <dsp:cNvPr id="0" name=""/>
        <dsp:cNvSpPr/>
      </dsp:nvSpPr>
      <dsp:spPr>
        <a:xfrm>
          <a:off x="1737" y="1975563"/>
          <a:ext cx="1583461" cy="20317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SVELVIK OMSORGSSENTER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INSTITUSJONS-TJENESTER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Svelvik sykehjem, Dagsenter for demente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    Jane Storli</a:t>
          </a:r>
        </a:p>
      </dsp:txBody>
      <dsp:txXfrm>
        <a:off x="1737" y="1975563"/>
        <a:ext cx="1583461" cy="2031770"/>
      </dsp:txXfrm>
    </dsp:sp>
    <dsp:sp modelId="{4597F4B4-F69B-471E-A962-245F02947478}">
      <dsp:nvSpPr>
        <dsp:cNvPr id="0" name=""/>
        <dsp:cNvSpPr/>
      </dsp:nvSpPr>
      <dsp:spPr>
        <a:xfrm>
          <a:off x="1814314" y="1975563"/>
          <a:ext cx="1591633" cy="20317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SVELVIK OMSORGSSENTER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HJEMMETJENESTER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Hjemmesykepleie, Hjemmehjelp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   Mona </a:t>
          </a:r>
          <a:r>
            <a:rPr lang="nb-NO" sz="1400" kern="1200" dirty="0" err="1" smtClean="0"/>
            <a:t>Sneen</a:t>
          </a:r>
          <a:endParaRPr lang="nb-NO" sz="1400" kern="1200" dirty="0"/>
        </a:p>
      </dsp:txBody>
      <dsp:txXfrm>
        <a:off x="1814314" y="1975563"/>
        <a:ext cx="1591633" cy="2031770"/>
      </dsp:txXfrm>
    </dsp:sp>
    <dsp:sp modelId="{038973D0-F063-4FF3-98F1-BA1EE5920A81}">
      <dsp:nvSpPr>
        <dsp:cNvPr id="0" name=""/>
        <dsp:cNvSpPr/>
      </dsp:nvSpPr>
      <dsp:spPr>
        <a:xfrm>
          <a:off x="3635063" y="1975563"/>
          <a:ext cx="1583461" cy="20214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BOFELLESSKAP OG PRAKTISK BISTAND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err="1" smtClean="0"/>
            <a:t>Brinchsgate</a:t>
          </a:r>
          <a:r>
            <a:rPr lang="nb-NO" sz="1400" kern="1200" dirty="0" smtClean="0"/>
            <a:t> Bofellesskap, Bofellesskap Eikveien 17, 2. </a:t>
          </a:r>
          <a:r>
            <a:rPr lang="nb-NO" sz="1400" kern="1200" dirty="0" err="1" smtClean="0"/>
            <a:t>etg</a:t>
          </a:r>
          <a:r>
            <a:rPr lang="nb-NO" sz="1400" kern="1200" dirty="0" smtClean="0"/>
            <a:t>, SOA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  Sissel Garmo</a:t>
          </a:r>
          <a:endParaRPr lang="nb-NO" sz="1400" kern="1200" dirty="0"/>
        </a:p>
      </dsp:txBody>
      <dsp:txXfrm>
        <a:off x="3635063" y="1975563"/>
        <a:ext cx="1583461" cy="2021438"/>
      </dsp:txXfrm>
    </dsp:sp>
    <dsp:sp modelId="{ED2F2C02-95E3-40DD-A654-4E61058ABE8D}">
      <dsp:nvSpPr>
        <dsp:cNvPr id="0" name=""/>
        <dsp:cNvSpPr/>
      </dsp:nvSpPr>
      <dsp:spPr>
        <a:xfrm>
          <a:off x="5447641" y="1975563"/>
          <a:ext cx="1583461" cy="20214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MESTRING OG AKTIVITET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Helsestasjon, </a:t>
          </a:r>
          <a:r>
            <a:rPr lang="nb-NO" sz="1400" kern="1200" dirty="0" err="1" smtClean="0"/>
            <a:t>Fysio</a:t>
          </a:r>
          <a:r>
            <a:rPr lang="nb-NO" sz="1400" kern="1200" dirty="0" smtClean="0"/>
            <a:t>-, ergoterapi og hjelpemidler, Kommuneoverlege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     Line Gjerdahl</a:t>
          </a:r>
          <a:endParaRPr lang="nb-NO" sz="1400" kern="1200" dirty="0"/>
        </a:p>
      </dsp:txBody>
      <dsp:txXfrm>
        <a:off x="5447641" y="1975563"/>
        <a:ext cx="1583461" cy="2021438"/>
      </dsp:txXfrm>
    </dsp:sp>
    <dsp:sp modelId="{D75C9553-94C5-48B9-A97B-28539F598632}">
      <dsp:nvSpPr>
        <dsp:cNvPr id="0" name=""/>
        <dsp:cNvSpPr/>
      </dsp:nvSpPr>
      <dsp:spPr>
        <a:xfrm>
          <a:off x="7260218" y="1975563"/>
          <a:ext cx="1091026" cy="20568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OPPFØLGINGS-TJENESTEN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ubesatt</a:t>
          </a:r>
          <a:endParaRPr lang="nb-NO" sz="1400" kern="1200" dirty="0"/>
        </a:p>
      </dsp:txBody>
      <dsp:txXfrm>
        <a:off x="7260218" y="1975563"/>
        <a:ext cx="1091026" cy="2056885"/>
      </dsp:txXfrm>
    </dsp:sp>
    <dsp:sp modelId="{0A25F38F-DD94-42CA-BCDC-D48C14977E85}">
      <dsp:nvSpPr>
        <dsp:cNvPr id="0" name=""/>
        <dsp:cNvSpPr/>
      </dsp:nvSpPr>
      <dsp:spPr>
        <a:xfrm>
          <a:off x="2111908" y="1070573"/>
          <a:ext cx="1950024" cy="669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KOORDINERENDE ENHET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Vibeke Aspevoll</a:t>
          </a:r>
          <a:endParaRPr lang="nb-NO" sz="1400" kern="1200" dirty="0"/>
        </a:p>
      </dsp:txBody>
      <dsp:txXfrm>
        <a:off x="2111908" y="1070573"/>
        <a:ext cx="1950024" cy="669050"/>
      </dsp:txXfrm>
    </dsp:sp>
    <dsp:sp modelId="{6F7B6A9A-A175-42C5-97B7-054CBE5E3208}">
      <dsp:nvSpPr>
        <dsp:cNvPr id="0" name=""/>
        <dsp:cNvSpPr/>
      </dsp:nvSpPr>
      <dsp:spPr>
        <a:xfrm>
          <a:off x="4291049" y="1070573"/>
          <a:ext cx="1950024" cy="675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FAG OG UTVIKLING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Ass. Kommunalsjef Synnøve Sæther</a:t>
          </a:r>
          <a:endParaRPr lang="nb-NO" sz="1400" kern="1200" dirty="0"/>
        </a:p>
      </dsp:txBody>
      <dsp:txXfrm>
        <a:off x="4291049" y="1070573"/>
        <a:ext cx="1950024" cy="675874"/>
      </dsp:txXfrm>
    </dsp:sp>
    <dsp:sp modelId="{C8A0BE96-3989-407E-BF21-559EA5EC31F5}">
      <dsp:nvSpPr>
        <dsp:cNvPr id="0" name=""/>
        <dsp:cNvSpPr/>
      </dsp:nvSpPr>
      <dsp:spPr>
        <a:xfrm>
          <a:off x="6552780" y="1067561"/>
          <a:ext cx="1641253" cy="6895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KJØKKEN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   Grete Ness Nymoen</a:t>
          </a:r>
          <a:endParaRPr lang="nb-NO" sz="1400" kern="1200" dirty="0"/>
        </a:p>
      </dsp:txBody>
      <dsp:txXfrm>
        <a:off x="6552780" y="1067561"/>
        <a:ext cx="1641253" cy="6895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A167C-8339-4849-ABAE-E500F6A76AA2}">
      <dsp:nvSpPr>
        <dsp:cNvPr id="0" name=""/>
        <dsp:cNvSpPr/>
      </dsp:nvSpPr>
      <dsp:spPr>
        <a:xfrm>
          <a:off x="3886199" y="746070"/>
          <a:ext cx="156406" cy="685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5208"/>
              </a:lnTo>
              <a:lnTo>
                <a:pt x="156406" y="68520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E7265-57A5-4286-BACB-B313C3BC985C}">
      <dsp:nvSpPr>
        <dsp:cNvPr id="0" name=""/>
        <dsp:cNvSpPr/>
      </dsp:nvSpPr>
      <dsp:spPr>
        <a:xfrm>
          <a:off x="3729793" y="746070"/>
          <a:ext cx="156406" cy="685208"/>
        </a:xfrm>
        <a:custGeom>
          <a:avLst/>
          <a:gdLst/>
          <a:ahLst/>
          <a:cxnLst/>
          <a:rect l="0" t="0" r="0" b="0"/>
          <a:pathLst>
            <a:path>
              <a:moveTo>
                <a:pt x="156406" y="0"/>
              </a:moveTo>
              <a:lnTo>
                <a:pt x="156406" y="685208"/>
              </a:lnTo>
              <a:lnTo>
                <a:pt x="0" y="68520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552773-DCE2-497D-BD45-A09F9CC4757D}">
      <dsp:nvSpPr>
        <dsp:cNvPr id="0" name=""/>
        <dsp:cNvSpPr/>
      </dsp:nvSpPr>
      <dsp:spPr>
        <a:xfrm>
          <a:off x="3886199" y="746070"/>
          <a:ext cx="1802396" cy="1370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4010"/>
              </a:lnTo>
              <a:lnTo>
                <a:pt x="1802396" y="1214010"/>
              </a:lnTo>
              <a:lnTo>
                <a:pt x="1802396" y="137041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83C50E-9C8C-48C6-BE7A-D1AC82BD9FF0}">
      <dsp:nvSpPr>
        <dsp:cNvPr id="0" name=""/>
        <dsp:cNvSpPr/>
      </dsp:nvSpPr>
      <dsp:spPr>
        <a:xfrm>
          <a:off x="3840480" y="746070"/>
          <a:ext cx="91440" cy="13704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7041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D05C6-ECF6-4E37-86C4-B888AC9555F9}">
      <dsp:nvSpPr>
        <dsp:cNvPr id="0" name=""/>
        <dsp:cNvSpPr/>
      </dsp:nvSpPr>
      <dsp:spPr>
        <a:xfrm>
          <a:off x="2083803" y="746070"/>
          <a:ext cx="1802396" cy="1370416"/>
        </a:xfrm>
        <a:custGeom>
          <a:avLst/>
          <a:gdLst/>
          <a:ahLst/>
          <a:cxnLst/>
          <a:rect l="0" t="0" r="0" b="0"/>
          <a:pathLst>
            <a:path>
              <a:moveTo>
                <a:pt x="1802396" y="0"/>
              </a:moveTo>
              <a:lnTo>
                <a:pt x="1802396" y="1214010"/>
              </a:lnTo>
              <a:lnTo>
                <a:pt x="0" y="1214010"/>
              </a:lnTo>
              <a:lnTo>
                <a:pt x="0" y="137041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6F2E70-E66E-4E53-92EC-F1DF14E6EB7A}">
      <dsp:nvSpPr>
        <dsp:cNvPr id="0" name=""/>
        <dsp:cNvSpPr/>
      </dsp:nvSpPr>
      <dsp:spPr>
        <a:xfrm>
          <a:off x="2523238" y="1278"/>
          <a:ext cx="2725922" cy="7447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KOMMUNALSJEF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Eirin Bråten Nygård</a:t>
          </a:r>
        </a:p>
      </dsp:txBody>
      <dsp:txXfrm>
        <a:off x="2523238" y="1278"/>
        <a:ext cx="2725922" cy="744791"/>
      </dsp:txXfrm>
    </dsp:sp>
    <dsp:sp modelId="{0CBAB92A-7916-44B6-8DD6-73D621594623}">
      <dsp:nvSpPr>
        <dsp:cNvPr id="0" name=""/>
        <dsp:cNvSpPr/>
      </dsp:nvSpPr>
      <dsp:spPr>
        <a:xfrm>
          <a:off x="1339012" y="2116487"/>
          <a:ext cx="1489583" cy="16382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VEI, PARK OG FRILUFTS-FORVALTNING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   Ivar G. Pettersen</a:t>
          </a:r>
          <a:endParaRPr lang="nb-NO" sz="1400" kern="1200" dirty="0"/>
        </a:p>
      </dsp:txBody>
      <dsp:txXfrm>
        <a:off x="1339012" y="2116487"/>
        <a:ext cx="1489583" cy="1638258"/>
      </dsp:txXfrm>
    </dsp:sp>
    <dsp:sp modelId="{4FA5BB31-612F-43B3-A1B8-2750A76CFB66}">
      <dsp:nvSpPr>
        <dsp:cNvPr id="0" name=""/>
        <dsp:cNvSpPr/>
      </dsp:nvSpPr>
      <dsp:spPr>
        <a:xfrm>
          <a:off x="3141408" y="2116487"/>
          <a:ext cx="1489583" cy="163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FOSSEKLEIVA KULTURSENTER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Avdelingsleder Franzisca Aarflot</a:t>
          </a:r>
          <a:endParaRPr lang="nb-NO" sz="1500" kern="1200" dirty="0"/>
        </a:p>
      </dsp:txBody>
      <dsp:txXfrm>
        <a:off x="3141408" y="2116487"/>
        <a:ext cx="1489583" cy="1633000"/>
      </dsp:txXfrm>
    </dsp:sp>
    <dsp:sp modelId="{395D35E1-7FAE-451B-A364-A904FBEB1492}">
      <dsp:nvSpPr>
        <dsp:cNvPr id="0" name=""/>
        <dsp:cNvSpPr/>
      </dsp:nvSpPr>
      <dsp:spPr>
        <a:xfrm>
          <a:off x="4943804" y="2116487"/>
          <a:ext cx="1489583" cy="16199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FRIVILLIGSENTRAL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Avdelingsleder Heidi Smedsrud Hansen</a:t>
          </a:r>
          <a:endParaRPr lang="nb-NO" sz="1500" kern="1200" dirty="0"/>
        </a:p>
      </dsp:txBody>
      <dsp:txXfrm>
        <a:off x="4943804" y="2116487"/>
        <a:ext cx="1489583" cy="1619996"/>
      </dsp:txXfrm>
    </dsp:sp>
    <dsp:sp modelId="{E9DE38A2-54BA-413D-A804-8C35FFD92F2D}">
      <dsp:nvSpPr>
        <dsp:cNvPr id="0" name=""/>
        <dsp:cNvSpPr/>
      </dsp:nvSpPr>
      <dsp:spPr>
        <a:xfrm>
          <a:off x="2240210" y="1058883"/>
          <a:ext cx="1489583" cy="7447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FAG OG UTVIKLING</a:t>
          </a:r>
        </a:p>
      </dsp:txBody>
      <dsp:txXfrm>
        <a:off x="2240210" y="1058883"/>
        <a:ext cx="1489583" cy="744791"/>
      </dsp:txXfrm>
    </dsp:sp>
    <dsp:sp modelId="{584EA582-9567-4BFE-A568-5530F138AA47}">
      <dsp:nvSpPr>
        <dsp:cNvPr id="0" name=""/>
        <dsp:cNvSpPr/>
      </dsp:nvSpPr>
      <dsp:spPr>
        <a:xfrm>
          <a:off x="4042606" y="1058883"/>
          <a:ext cx="1489583" cy="7447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500" kern="1200" dirty="0" smtClean="0"/>
            <a:t>KULTUR</a:t>
          </a:r>
          <a:endParaRPr lang="nb-NO" sz="1500" kern="1200" dirty="0"/>
        </a:p>
      </dsp:txBody>
      <dsp:txXfrm>
        <a:off x="4042606" y="1058883"/>
        <a:ext cx="1489583" cy="7447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44C3C-4244-4A9D-B0CB-7D8B1E422CEA}">
      <dsp:nvSpPr>
        <dsp:cNvPr id="0" name=""/>
        <dsp:cNvSpPr/>
      </dsp:nvSpPr>
      <dsp:spPr>
        <a:xfrm>
          <a:off x="3886200" y="1289546"/>
          <a:ext cx="2462823" cy="596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367"/>
              </a:lnTo>
              <a:lnTo>
                <a:pt x="2462823" y="298367"/>
              </a:lnTo>
              <a:lnTo>
                <a:pt x="2462823" y="5967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63526-B5C8-4D8D-A416-9C1A5C9B94CF}">
      <dsp:nvSpPr>
        <dsp:cNvPr id="0" name=""/>
        <dsp:cNvSpPr/>
      </dsp:nvSpPr>
      <dsp:spPr>
        <a:xfrm>
          <a:off x="3358601" y="1289546"/>
          <a:ext cx="527598" cy="596734"/>
        </a:xfrm>
        <a:custGeom>
          <a:avLst/>
          <a:gdLst/>
          <a:ahLst/>
          <a:cxnLst/>
          <a:rect l="0" t="0" r="0" b="0"/>
          <a:pathLst>
            <a:path>
              <a:moveTo>
                <a:pt x="527598" y="0"/>
              </a:moveTo>
              <a:lnTo>
                <a:pt x="527598" y="298367"/>
              </a:lnTo>
              <a:lnTo>
                <a:pt x="0" y="298367"/>
              </a:lnTo>
              <a:lnTo>
                <a:pt x="0" y="5967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D05C6-ECF6-4E37-86C4-B888AC9555F9}">
      <dsp:nvSpPr>
        <dsp:cNvPr id="0" name=""/>
        <dsp:cNvSpPr/>
      </dsp:nvSpPr>
      <dsp:spPr>
        <a:xfrm>
          <a:off x="895777" y="1289546"/>
          <a:ext cx="2990422" cy="596734"/>
        </a:xfrm>
        <a:custGeom>
          <a:avLst/>
          <a:gdLst/>
          <a:ahLst/>
          <a:cxnLst/>
          <a:rect l="0" t="0" r="0" b="0"/>
          <a:pathLst>
            <a:path>
              <a:moveTo>
                <a:pt x="2990422" y="0"/>
              </a:moveTo>
              <a:lnTo>
                <a:pt x="2990422" y="298367"/>
              </a:lnTo>
              <a:lnTo>
                <a:pt x="0" y="298367"/>
              </a:lnTo>
              <a:lnTo>
                <a:pt x="0" y="5967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6F2E70-E66E-4E53-92EC-F1DF14E6EB7A}">
      <dsp:nvSpPr>
        <dsp:cNvPr id="0" name=""/>
        <dsp:cNvSpPr/>
      </dsp:nvSpPr>
      <dsp:spPr>
        <a:xfrm>
          <a:off x="3180035" y="788460"/>
          <a:ext cx="1412329" cy="5010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KOMMUNALSJEF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Ulf Kareliusson</a:t>
          </a:r>
        </a:p>
      </dsp:txBody>
      <dsp:txXfrm>
        <a:off x="3180035" y="788460"/>
        <a:ext cx="1412329" cy="501086"/>
      </dsp:txXfrm>
    </dsp:sp>
    <dsp:sp modelId="{0CBAB92A-7916-44B6-8DD6-73D621594623}">
      <dsp:nvSpPr>
        <dsp:cNvPr id="0" name=""/>
        <dsp:cNvSpPr/>
      </dsp:nvSpPr>
      <dsp:spPr>
        <a:xfrm>
          <a:off x="2579" y="1886281"/>
          <a:ext cx="1786396" cy="10749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VANN OG AVLØP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Jane N. Madsen</a:t>
          </a:r>
          <a:endParaRPr lang="nb-NO" sz="1400" kern="1200" dirty="0"/>
        </a:p>
      </dsp:txBody>
      <dsp:txXfrm>
        <a:off x="2579" y="1886281"/>
        <a:ext cx="1786396" cy="1074975"/>
      </dsp:txXfrm>
    </dsp:sp>
    <dsp:sp modelId="{401F3DD6-085D-4730-808A-D702BA89B632}">
      <dsp:nvSpPr>
        <dsp:cNvPr id="0" name=""/>
        <dsp:cNvSpPr/>
      </dsp:nvSpPr>
      <dsp:spPr>
        <a:xfrm>
          <a:off x="2385710" y="1886281"/>
          <a:ext cx="1945781" cy="10749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PROSJEKTLEDELSE OG BYGGHERREFUNKSJON, UTBYGGINGSAVTALER OG NÆRINGSUTVIKLING</a:t>
          </a:r>
        </a:p>
      </dsp:txBody>
      <dsp:txXfrm>
        <a:off x="2385710" y="1886281"/>
        <a:ext cx="1945781" cy="1074975"/>
      </dsp:txXfrm>
    </dsp:sp>
    <dsp:sp modelId="{772BB9EF-609D-4394-A9E7-D50F27CE9A10}">
      <dsp:nvSpPr>
        <dsp:cNvPr id="0" name=""/>
        <dsp:cNvSpPr/>
      </dsp:nvSpPr>
      <dsp:spPr>
        <a:xfrm>
          <a:off x="4928226" y="1886281"/>
          <a:ext cx="2841593" cy="10812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EIENDOM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Kommunale boliger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Formålsbygg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Lene Korbijn</a:t>
          </a:r>
          <a:endParaRPr lang="nb-NO" sz="1400" kern="1200" dirty="0"/>
        </a:p>
      </dsp:txBody>
      <dsp:txXfrm>
        <a:off x="4928226" y="1886281"/>
        <a:ext cx="2841593" cy="10812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FE85DD-6CA1-41BD-9A3E-DE16E75D2AC4}">
      <dsp:nvSpPr>
        <dsp:cNvPr id="0" name=""/>
        <dsp:cNvSpPr/>
      </dsp:nvSpPr>
      <dsp:spPr>
        <a:xfrm>
          <a:off x="1728192" y="1342870"/>
          <a:ext cx="945748" cy="328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138"/>
              </a:lnTo>
              <a:lnTo>
                <a:pt x="945748" y="164138"/>
              </a:lnTo>
              <a:lnTo>
                <a:pt x="945748" y="3282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22DDE4-0233-4B93-9C36-43738A01E1E6}">
      <dsp:nvSpPr>
        <dsp:cNvPr id="0" name=""/>
        <dsp:cNvSpPr/>
      </dsp:nvSpPr>
      <dsp:spPr>
        <a:xfrm>
          <a:off x="782443" y="1342870"/>
          <a:ext cx="945748" cy="328276"/>
        </a:xfrm>
        <a:custGeom>
          <a:avLst/>
          <a:gdLst/>
          <a:ahLst/>
          <a:cxnLst/>
          <a:rect l="0" t="0" r="0" b="0"/>
          <a:pathLst>
            <a:path>
              <a:moveTo>
                <a:pt x="945748" y="0"/>
              </a:moveTo>
              <a:lnTo>
                <a:pt x="945748" y="164138"/>
              </a:lnTo>
              <a:lnTo>
                <a:pt x="0" y="164138"/>
              </a:lnTo>
              <a:lnTo>
                <a:pt x="0" y="3282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3BBC6-5D47-4638-82E4-9DDD1C07951F}">
      <dsp:nvSpPr>
        <dsp:cNvPr id="0" name=""/>
        <dsp:cNvSpPr/>
      </dsp:nvSpPr>
      <dsp:spPr>
        <a:xfrm>
          <a:off x="946581" y="561260"/>
          <a:ext cx="1563220" cy="7816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Rapporterer til Rådmanns-funksjonen</a:t>
          </a:r>
          <a:endParaRPr lang="nb-NO" sz="1400" kern="1200" dirty="0"/>
        </a:p>
      </dsp:txBody>
      <dsp:txXfrm>
        <a:off x="946581" y="561260"/>
        <a:ext cx="1563220" cy="781610"/>
      </dsp:txXfrm>
    </dsp:sp>
    <dsp:sp modelId="{FBEDEB1A-8EC7-49BA-A08A-9B932F5CDF70}">
      <dsp:nvSpPr>
        <dsp:cNvPr id="0" name=""/>
        <dsp:cNvSpPr/>
      </dsp:nvSpPr>
      <dsp:spPr>
        <a:xfrm>
          <a:off x="833" y="1671146"/>
          <a:ext cx="1563220" cy="14399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SVELVIKHUSET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Forebyggende, Barnevern forvaltning og tiltak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Monica Nebell</a:t>
          </a:r>
          <a:endParaRPr lang="nb-NO" sz="1400" kern="1200" dirty="0"/>
        </a:p>
      </dsp:txBody>
      <dsp:txXfrm>
        <a:off x="833" y="1671146"/>
        <a:ext cx="1563220" cy="1439999"/>
      </dsp:txXfrm>
    </dsp:sp>
    <dsp:sp modelId="{B21BD13E-BC99-44AE-9090-6318B5AB6A5B}">
      <dsp:nvSpPr>
        <dsp:cNvPr id="0" name=""/>
        <dsp:cNvSpPr/>
      </dsp:nvSpPr>
      <dsp:spPr>
        <a:xfrm>
          <a:off x="1892330" y="1671146"/>
          <a:ext cx="1563220" cy="14399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NAV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Anette Kagiavas</a:t>
          </a:r>
          <a:endParaRPr lang="nb-NO" sz="1400" kern="1200" dirty="0"/>
        </a:p>
      </dsp:txBody>
      <dsp:txXfrm>
        <a:off x="1892330" y="1671146"/>
        <a:ext cx="1563220" cy="14399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DF808-1D9B-4A04-8F66-CA63ED2782B1}">
      <dsp:nvSpPr>
        <dsp:cNvPr id="0" name=""/>
        <dsp:cNvSpPr/>
      </dsp:nvSpPr>
      <dsp:spPr>
        <a:xfrm>
          <a:off x="3886200" y="1231787"/>
          <a:ext cx="3043695" cy="35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081"/>
              </a:lnTo>
              <a:lnTo>
                <a:pt x="3043695" y="176081"/>
              </a:lnTo>
              <a:lnTo>
                <a:pt x="3043695" y="3521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D3A828-90FD-4F1B-990F-73FD565F7137}">
      <dsp:nvSpPr>
        <dsp:cNvPr id="0" name=""/>
        <dsp:cNvSpPr/>
      </dsp:nvSpPr>
      <dsp:spPr>
        <a:xfrm>
          <a:off x="3886200" y="1231787"/>
          <a:ext cx="1014565" cy="35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081"/>
              </a:lnTo>
              <a:lnTo>
                <a:pt x="1014565" y="176081"/>
              </a:lnTo>
              <a:lnTo>
                <a:pt x="1014565" y="3521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469AB-1ADB-4D88-A483-442383EC2567}">
      <dsp:nvSpPr>
        <dsp:cNvPr id="0" name=""/>
        <dsp:cNvSpPr/>
      </dsp:nvSpPr>
      <dsp:spPr>
        <a:xfrm>
          <a:off x="2871634" y="1231787"/>
          <a:ext cx="1014565" cy="352163"/>
        </a:xfrm>
        <a:custGeom>
          <a:avLst/>
          <a:gdLst/>
          <a:ahLst/>
          <a:cxnLst/>
          <a:rect l="0" t="0" r="0" b="0"/>
          <a:pathLst>
            <a:path>
              <a:moveTo>
                <a:pt x="1014565" y="0"/>
              </a:moveTo>
              <a:lnTo>
                <a:pt x="1014565" y="176081"/>
              </a:lnTo>
              <a:lnTo>
                <a:pt x="0" y="176081"/>
              </a:lnTo>
              <a:lnTo>
                <a:pt x="0" y="3521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78B2A-2C62-4F84-89E0-687DB0D31D2B}">
      <dsp:nvSpPr>
        <dsp:cNvPr id="0" name=""/>
        <dsp:cNvSpPr/>
      </dsp:nvSpPr>
      <dsp:spPr>
        <a:xfrm>
          <a:off x="842504" y="1231787"/>
          <a:ext cx="3043695" cy="352163"/>
        </a:xfrm>
        <a:custGeom>
          <a:avLst/>
          <a:gdLst/>
          <a:ahLst/>
          <a:cxnLst/>
          <a:rect l="0" t="0" r="0" b="0"/>
          <a:pathLst>
            <a:path>
              <a:moveTo>
                <a:pt x="3043695" y="0"/>
              </a:moveTo>
              <a:lnTo>
                <a:pt x="3043695" y="176081"/>
              </a:lnTo>
              <a:lnTo>
                <a:pt x="0" y="176081"/>
              </a:lnTo>
              <a:lnTo>
                <a:pt x="0" y="3521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4CDB18-E5ED-4582-8EA5-6E2A5A9CADE6}">
      <dsp:nvSpPr>
        <dsp:cNvPr id="0" name=""/>
        <dsp:cNvSpPr/>
      </dsp:nvSpPr>
      <dsp:spPr>
        <a:xfrm>
          <a:off x="2734073" y="153144"/>
          <a:ext cx="2304253" cy="1078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RÅDMANN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Leif-Arne Steingrimsen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Stedfortreder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Anne Synnøve Horten</a:t>
          </a:r>
          <a:endParaRPr lang="nb-NO" sz="1400" kern="1200" dirty="0"/>
        </a:p>
      </dsp:txBody>
      <dsp:txXfrm>
        <a:off x="2734073" y="153144"/>
        <a:ext cx="2304253" cy="1078642"/>
      </dsp:txXfrm>
    </dsp:sp>
    <dsp:sp modelId="{2FE84F6A-B48E-41F9-8A7F-096239632333}">
      <dsp:nvSpPr>
        <dsp:cNvPr id="0" name=""/>
        <dsp:cNvSpPr/>
      </dsp:nvSpPr>
      <dsp:spPr>
        <a:xfrm>
          <a:off x="4020" y="1583950"/>
          <a:ext cx="1676967" cy="22320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BORGERTORG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Post/arkiv, politisk sekretariat, Informasjon, barn/unge og bibliotek, renhold og vaskeri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Ranveig Hushovd</a:t>
          </a:r>
          <a:endParaRPr lang="nb-NO" sz="1400" kern="1200" dirty="0"/>
        </a:p>
      </dsp:txBody>
      <dsp:txXfrm>
        <a:off x="4020" y="1583950"/>
        <a:ext cx="1676967" cy="2232001"/>
      </dsp:txXfrm>
    </dsp:sp>
    <dsp:sp modelId="{6C8E39FB-2942-40DF-A0E0-E26AB9C42DB3}">
      <dsp:nvSpPr>
        <dsp:cNvPr id="0" name=""/>
        <dsp:cNvSpPr/>
      </dsp:nvSpPr>
      <dsp:spPr>
        <a:xfrm>
          <a:off x="2033151" y="1583950"/>
          <a:ext cx="1676967" cy="22320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ØKONOMI OG RAPPORTERING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Regnskap, økonomi, </a:t>
          </a:r>
          <a:r>
            <a:rPr lang="nb-NO" sz="1400" kern="1200" dirty="0" err="1" smtClean="0"/>
            <a:t>controller</a:t>
          </a:r>
          <a:r>
            <a:rPr lang="nb-NO" sz="1400" kern="1200" dirty="0" smtClean="0"/>
            <a:t>, fravær, lønn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Thomas Ellstrøm</a:t>
          </a:r>
          <a:endParaRPr lang="nb-NO" sz="1400" kern="1200" dirty="0"/>
        </a:p>
      </dsp:txBody>
      <dsp:txXfrm>
        <a:off x="2033151" y="1583950"/>
        <a:ext cx="1676967" cy="2232001"/>
      </dsp:txXfrm>
    </dsp:sp>
    <dsp:sp modelId="{B08D250B-C12B-491B-B469-F738D01B1C9E}">
      <dsp:nvSpPr>
        <dsp:cNvPr id="0" name=""/>
        <dsp:cNvSpPr/>
      </dsp:nvSpPr>
      <dsp:spPr>
        <a:xfrm>
          <a:off x="4062281" y="1583950"/>
          <a:ext cx="1676967" cy="22320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SAMFUNNS-PLANLEGGING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Kommunereform, </a:t>
          </a:r>
          <a:r>
            <a:rPr lang="nb-NO" sz="1400" kern="1200" dirty="0" err="1" smtClean="0"/>
            <a:t>årshjulsdokumenter</a:t>
          </a:r>
          <a:r>
            <a:rPr lang="nb-NO" sz="1400" kern="1200" dirty="0" smtClean="0"/>
            <a:t> og kommuneplaner, Lokaldemokrati-prosjektet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Avdelingsleder Anne Synnøve Horten</a:t>
          </a:r>
          <a:endParaRPr lang="nb-NO" sz="1400" kern="1200" dirty="0"/>
        </a:p>
      </dsp:txBody>
      <dsp:txXfrm>
        <a:off x="4062281" y="1583950"/>
        <a:ext cx="1676967" cy="2232001"/>
      </dsp:txXfrm>
    </dsp:sp>
    <dsp:sp modelId="{4D171821-D2CC-4180-AF6C-24E916D283D3}">
      <dsp:nvSpPr>
        <dsp:cNvPr id="0" name=""/>
        <dsp:cNvSpPr/>
      </dsp:nvSpPr>
      <dsp:spPr>
        <a:xfrm>
          <a:off x="6091412" y="1583950"/>
          <a:ext cx="1676967" cy="22320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PERSONAL- OG KVALITETSUTVIKLING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Kvalitetsledelse, personal, HR, strategisk kompetanseutvikling, medarbeiderskap, HMS, beredskap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Konst. avdelingsleder Frøydis Vaagsland</a:t>
          </a:r>
          <a:endParaRPr lang="nb-NO" sz="1400" kern="1200" dirty="0"/>
        </a:p>
      </dsp:txBody>
      <dsp:txXfrm>
        <a:off x="6091412" y="1583950"/>
        <a:ext cx="1676967" cy="22320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B98A9-86DC-4959-BA9E-EC986C9AEDC9}">
      <dsp:nvSpPr>
        <dsp:cNvPr id="0" name=""/>
        <dsp:cNvSpPr/>
      </dsp:nvSpPr>
      <dsp:spPr>
        <a:xfrm>
          <a:off x="1512261" y="1432970"/>
          <a:ext cx="1008174" cy="1008174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43C1642-9282-4A05-AA62-BA00E1E4010B}">
      <dsp:nvSpPr>
        <dsp:cNvPr id="0" name=""/>
        <dsp:cNvSpPr/>
      </dsp:nvSpPr>
      <dsp:spPr>
        <a:xfrm>
          <a:off x="1431607" y="612029"/>
          <a:ext cx="1169482" cy="67691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b="0" kern="1200" dirty="0" smtClean="0"/>
            <a:t>KOMMUNIKA-SJON</a:t>
          </a:r>
          <a:endParaRPr lang="nb-NO" sz="1400" b="0" kern="1200" dirty="0"/>
        </a:p>
      </dsp:txBody>
      <dsp:txXfrm>
        <a:off x="1431607" y="612029"/>
        <a:ext cx="1169482" cy="676916"/>
      </dsp:txXfrm>
    </dsp:sp>
    <dsp:sp modelId="{5D74D79C-9969-4DCB-8A13-A8B935834AD5}">
      <dsp:nvSpPr>
        <dsp:cNvPr id="0" name=""/>
        <dsp:cNvSpPr/>
      </dsp:nvSpPr>
      <dsp:spPr>
        <a:xfrm>
          <a:off x="1895770" y="1711515"/>
          <a:ext cx="1008174" cy="1008174"/>
        </a:xfrm>
        <a:prstGeom prst="ellipse">
          <a:avLst/>
        </a:prstGeom>
        <a:solidFill>
          <a:schemeClr val="accent4">
            <a:alpha val="50000"/>
            <a:hueOff val="2314291"/>
            <a:satOff val="12280"/>
            <a:lumOff val="194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2570224-FCBD-47AB-8B42-650F9B69E3EC}">
      <dsp:nvSpPr>
        <dsp:cNvPr id="0" name=""/>
        <dsp:cNvSpPr/>
      </dsp:nvSpPr>
      <dsp:spPr>
        <a:xfrm>
          <a:off x="2984195" y="1504983"/>
          <a:ext cx="1048501" cy="7345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b="0" kern="1200" dirty="0" smtClean="0"/>
            <a:t>MEDARBEI-DERSKAP</a:t>
          </a:r>
          <a:endParaRPr lang="nb-NO" sz="1400" b="0" kern="1200" dirty="0"/>
        </a:p>
      </dsp:txBody>
      <dsp:txXfrm>
        <a:off x="2984195" y="1504983"/>
        <a:ext cx="1048501" cy="734526"/>
      </dsp:txXfrm>
    </dsp:sp>
    <dsp:sp modelId="{126C813C-6EF5-442F-8B3E-5C1194DC4538}">
      <dsp:nvSpPr>
        <dsp:cNvPr id="0" name=""/>
        <dsp:cNvSpPr/>
      </dsp:nvSpPr>
      <dsp:spPr>
        <a:xfrm>
          <a:off x="1749383" y="2162601"/>
          <a:ext cx="1008174" cy="1008174"/>
        </a:xfrm>
        <a:prstGeom prst="ellipse">
          <a:avLst/>
        </a:prstGeom>
        <a:solidFill>
          <a:schemeClr val="accent4">
            <a:alpha val="50000"/>
            <a:hueOff val="4628582"/>
            <a:satOff val="24561"/>
            <a:lumOff val="38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D309578-90A2-40E0-B58D-C090CB6FD610}">
      <dsp:nvSpPr>
        <dsp:cNvPr id="0" name=""/>
        <dsp:cNvSpPr/>
      </dsp:nvSpPr>
      <dsp:spPr>
        <a:xfrm>
          <a:off x="2822887" y="2757999"/>
          <a:ext cx="1048501" cy="7345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b="0" kern="1200" dirty="0" smtClean="0"/>
            <a:t>BOLIGSOSIALT ARBEID</a:t>
          </a:r>
          <a:endParaRPr lang="nb-NO" sz="1400" b="0" kern="1200" dirty="0"/>
        </a:p>
      </dsp:txBody>
      <dsp:txXfrm>
        <a:off x="2822887" y="2757999"/>
        <a:ext cx="1048501" cy="734526"/>
      </dsp:txXfrm>
    </dsp:sp>
    <dsp:sp modelId="{A86493D8-2C74-4606-8D50-161FA85E15AB}">
      <dsp:nvSpPr>
        <dsp:cNvPr id="0" name=""/>
        <dsp:cNvSpPr/>
      </dsp:nvSpPr>
      <dsp:spPr>
        <a:xfrm>
          <a:off x="1275138" y="2162601"/>
          <a:ext cx="1008174" cy="1008174"/>
        </a:xfrm>
        <a:prstGeom prst="ellipse">
          <a:avLst/>
        </a:prstGeom>
        <a:solidFill>
          <a:schemeClr val="accent4">
            <a:alpha val="50000"/>
            <a:hueOff val="6942873"/>
            <a:satOff val="36841"/>
            <a:lumOff val="582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C3AA665-F354-4A77-87F7-B4E6E87664EF}">
      <dsp:nvSpPr>
        <dsp:cNvPr id="0" name=""/>
        <dsp:cNvSpPr/>
      </dsp:nvSpPr>
      <dsp:spPr>
        <a:xfrm>
          <a:off x="161307" y="2757999"/>
          <a:ext cx="1048501" cy="7345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b="0" kern="1200" dirty="0" smtClean="0"/>
            <a:t>SÅRBARE BARN OG UNGE</a:t>
          </a:r>
          <a:endParaRPr lang="nb-NO" sz="1400" b="0" kern="1200" dirty="0"/>
        </a:p>
      </dsp:txBody>
      <dsp:txXfrm>
        <a:off x="161307" y="2757999"/>
        <a:ext cx="1048501" cy="734526"/>
      </dsp:txXfrm>
    </dsp:sp>
    <dsp:sp modelId="{9BC250C3-9ADD-43C8-8693-68198F7B4558}">
      <dsp:nvSpPr>
        <dsp:cNvPr id="0" name=""/>
        <dsp:cNvSpPr/>
      </dsp:nvSpPr>
      <dsp:spPr>
        <a:xfrm>
          <a:off x="1128751" y="1711515"/>
          <a:ext cx="1008174" cy="1008174"/>
        </a:xfrm>
        <a:prstGeom prst="ellipse">
          <a:avLst/>
        </a:prstGeom>
        <a:solidFill>
          <a:schemeClr val="accent4">
            <a:alpha val="50000"/>
            <a:hueOff val="9257164"/>
            <a:satOff val="49122"/>
            <a:lumOff val="776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96F36DE-5606-4B22-A385-FECA17BA7C33}">
      <dsp:nvSpPr>
        <dsp:cNvPr id="0" name=""/>
        <dsp:cNvSpPr/>
      </dsp:nvSpPr>
      <dsp:spPr>
        <a:xfrm>
          <a:off x="0" y="1504983"/>
          <a:ext cx="1048501" cy="7345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/>
            <a:t>KOMMUNE-REFORM</a:t>
          </a:r>
          <a:endParaRPr lang="nb-NO" sz="1600" kern="1200" dirty="0"/>
        </a:p>
      </dsp:txBody>
      <dsp:txXfrm>
        <a:off x="0" y="1504983"/>
        <a:ext cx="1048501" cy="734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789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84F26-14A2-4B63-A049-DE2F235790EC}" type="datetimeFigureOut">
              <a:rPr lang="nb-NO" smtClean="0"/>
              <a:pPr/>
              <a:t>07.02.2018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32687"/>
            <a:ext cx="2945024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7890" y="9432687"/>
            <a:ext cx="2945024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BC732-C30F-4BC2-BE9C-636EE2A9596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7057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3BC82-10C9-40CA-8E99-DE9914FC104B}" type="datetimeFigureOut">
              <a:rPr lang="nb-NO" smtClean="0"/>
              <a:pPr/>
              <a:t>07.02.2018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1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1A76E-2984-4BD5-89F7-CF8F99DCAEFA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7832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3568" y="3692624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95446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dirty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7005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ved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>
                <a:latin typeface="Calibri Light"/>
                <a:cs typeface="Calibri Light"/>
              </a:defRPr>
            </a:lvl1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8072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2336453"/>
            <a:ext cx="7772400" cy="37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12620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7" name="Undertittel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6400800" cy="1752600"/>
          </a:xfrm>
        </p:spPr>
        <p:txBody>
          <a:bodyPr/>
          <a:lstStyle>
            <a:lvl1pPr marL="0" indent="0" algn="l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>
                <a:latin typeface="Calibri Light"/>
                <a:cs typeface="Calibri Light"/>
              </a:defRPr>
            </a:lvl1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9291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270892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7926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12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62062" y="126876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779912" y="1268761"/>
            <a:ext cx="4968552" cy="475252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62062" y="2430811"/>
            <a:ext cx="3008313" cy="3590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72163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2"/>
          <p:cNvSpPr>
            <a:spLocks noGrp="1"/>
          </p:cNvSpPr>
          <p:nvPr>
            <p:ph idx="1"/>
          </p:nvPr>
        </p:nvSpPr>
        <p:spPr>
          <a:xfrm>
            <a:off x="4644008" y="2204865"/>
            <a:ext cx="3744416" cy="388843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6" name="Plassholder for innhold 2"/>
          <p:cNvSpPr>
            <a:spLocks noGrp="1"/>
          </p:cNvSpPr>
          <p:nvPr>
            <p:ph idx="10"/>
          </p:nvPr>
        </p:nvSpPr>
        <p:spPr>
          <a:xfrm>
            <a:off x="683568" y="2204863"/>
            <a:ext cx="3744416" cy="388843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7" name="Tittel 1"/>
          <p:cNvSpPr>
            <a:spLocks noGrp="1"/>
          </p:cNvSpPr>
          <p:nvPr>
            <p:ph type="title"/>
          </p:nvPr>
        </p:nvSpPr>
        <p:spPr>
          <a:xfrm>
            <a:off x="685800" y="1052736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5176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dirty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707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ved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>
                <a:latin typeface="Calibri Light"/>
                <a:cs typeface="Calibri Light"/>
              </a:defRPr>
            </a:lvl1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8072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2336453"/>
            <a:ext cx="7772400" cy="37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7675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7" name="Undertittel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6400800" cy="1752600"/>
          </a:xfrm>
        </p:spPr>
        <p:txBody>
          <a:bodyPr/>
          <a:lstStyle>
            <a:lvl1pPr marL="0" indent="0" algn="l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>
                <a:latin typeface="Calibri Light"/>
                <a:cs typeface="Calibri Light"/>
              </a:defRPr>
            </a:lvl1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5694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3568" y="3692624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8858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270892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3835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532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62062" y="126876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779912" y="1268761"/>
            <a:ext cx="4968552" cy="475252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62062" y="2430811"/>
            <a:ext cx="3008313" cy="3590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37884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44008" y="2204865"/>
            <a:ext cx="3744416" cy="388843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6" name="Plassholder for innhold 2"/>
          <p:cNvSpPr>
            <a:spLocks noGrp="1"/>
          </p:cNvSpPr>
          <p:nvPr>
            <p:ph idx="10"/>
          </p:nvPr>
        </p:nvSpPr>
        <p:spPr>
          <a:xfrm>
            <a:off x="683568" y="2204863"/>
            <a:ext cx="3744416" cy="388843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8" name="Tittel 1"/>
          <p:cNvSpPr>
            <a:spLocks noGrp="1"/>
          </p:cNvSpPr>
          <p:nvPr>
            <p:ph type="title"/>
          </p:nvPr>
        </p:nvSpPr>
        <p:spPr>
          <a:xfrm>
            <a:off x="685800" y="1052736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1597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dirty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00078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ved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>
                <a:latin typeface="Calibri Light"/>
                <a:cs typeface="Calibri Light"/>
              </a:defRPr>
            </a:lvl1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8072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2336453"/>
            <a:ext cx="7772400" cy="37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15972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7" name="Undertittel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6400800" cy="1752600"/>
          </a:xfrm>
        </p:spPr>
        <p:txBody>
          <a:bodyPr/>
          <a:lstStyle>
            <a:lvl1pPr marL="0" indent="0" algn="l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>
                <a:latin typeface="Calibri Light"/>
                <a:cs typeface="Calibri Light"/>
              </a:defRPr>
            </a:lvl1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2726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270892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6349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05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62062" y="126876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779912" y="1268761"/>
            <a:ext cx="4968552" cy="475252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62062" y="2430811"/>
            <a:ext cx="3008313" cy="3590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04887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3568" y="3692624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2111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2"/>
          <p:cNvSpPr>
            <a:spLocks noGrp="1"/>
          </p:cNvSpPr>
          <p:nvPr>
            <p:ph idx="1"/>
          </p:nvPr>
        </p:nvSpPr>
        <p:spPr>
          <a:xfrm>
            <a:off x="4644008" y="2204865"/>
            <a:ext cx="3744416" cy="388843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6" name="Plassholder for innhold 2"/>
          <p:cNvSpPr>
            <a:spLocks noGrp="1"/>
          </p:cNvSpPr>
          <p:nvPr>
            <p:ph idx="10"/>
          </p:nvPr>
        </p:nvSpPr>
        <p:spPr>
          <a:xfrm>
            <a:off x="683568" y="2204863"/>
            <a:ext cx="3744416" cy="388843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7" name="Tittel 1"/>
          <p:cNvSpPr>
            <a:spLocks noGrp="1"/>
          </p:cNvSpPr>
          <p:nvPr>
            <p:ph type="title"/>
          </p:nvPr>
        </p:nvSpPr>
        <p:spPr>
          <a:xfrm>
            <a:off x="685800" y="1052736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65863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dirty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86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ved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>
                <a:latin typeface="Calibri Light"/>
                <a:cs typeface="Calibri Light"/>
              </a:defRPr>
            </a:lvl1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8072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2336453"/>
            <a:ext cx="7772400" cy="37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04261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7" name="Undertittel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6400800" cy="1752600"/>
          </a:xfrm>
        </p:spPr>
        <p:txBody>
          <a:bodyPr/>
          <a:lstStyle>
            <a:lvl1pPr marL="0" indent="0" algn="l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>
                <a:latin typeface="Calibri Light"/>
                <a:cs typeface="Calibri Light"/>
              </a:defRPr>
            </a:lvl1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0582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270892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8599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82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62062" y="126876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779912" y="1268761"/>
            <a:ext cx="4968552" cy="475252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62062" y="2430811"/>
            <a:ext cx="3008313" cy="3590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17416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2"/>
          <p:cNvSpPr>
            <a:spLocks noGrp="1"/>
          </p:cNvSpPr>
          <p:nvPr>
            <p:ph idx="1"/>
          </p:nvPr>
        </p:nvSpPr>
        <p:spPr>
          <a:xfrm>
            <a:off x="4644008" y="2204865"/>
            <a:ext cx="3744416" cy="388843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6" name="Plassholder for innhold 2"/>
          <p:cNvSpPr>
            <a:spLocks noGrp="1"/>
          </p:cNvSpPr>
          <p:nvPr>
            <p:ph idx="10"/>
          </p:nvPr>
        </p:nvSpPr>
        <p:spPr>
          <a:xfrm>
            <a:off x="683568" y="2204863"/>
            <a:ext cx="3744416" cy="388843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7" name="Tittel 1"/>
          <p:cNvSpPr>
            <a:spLocks noGrp="1"/>
          </p:cNvSpPr>
          <p:nvPr>
            <p:ph type="title"/>
          </p:nvPr>
        </p:nvSpPr>
        <p:spPr>
          <a:xfrm>
            <a:off x="685800" y="1052736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6455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6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image" Target="../media/image7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10" Type="http://schemas.openxmlformats.org/officeDocument/2006/relationships/image" Target="../media/image8.jpeg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agre_mønster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377" y="0"/>
            <a:ext cx="9177377" cy="6865782"/>
          </a:xfrm>
          <a:prstGeom prst="rect">
            <a:avLst/>
          </a:prstGeom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6084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pic>
        <p:nvPicPr>
          <p:cNvPr id="5" name="Picture 4" descr="SvelvikKommune_logo_2015_H_RGB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512168" cy="61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78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0" i="0">
          <a:solidFill>
            <a:srgbClr val="0091B3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0" i="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0" i="0">
          <a:solidFill>
            <a:schemeClr val="tx1"/>
          </a:solidFill>
          <a:latin typeface="Calibri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0" i="0">
          <a:solidFill>
            <a:schemeClr val="tx1"/>
          </a:solidFill>
          <a:latin typeface="Calibri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Calibri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0" i="0">
          <a:solidFill>
            <a:schemeClr val="tx1"/>
          </a:solidFill>
          <a:latin typeface="Calibri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aa_moenster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400" y="0"/>
            <a:ext cx="9224820" cy="6858000"/>
          </a:xfrm>
          <a:prstGeom prst="rect">
            <a:avLst/>
          </a:prstGeom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6084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pic>
        <p:nvPicPr>
          <p:cNvPr id="6" name="Picture 5" descr="SvelvikKommune_logo_2015_H_RGB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512168" cy="61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81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0" i="0">
          <a:solidFill>
            <a:schemeClr val="bg1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0" i="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0" i="0">
          <a:solidFill>
            <a:schemeClr val="tx1"/>
          </a:solidFill>
          <a:latin typeface="Calibri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0" i="0">
          <a:solidFill>
            <a:schemeClr val="tx1"/>
          </a:solidFill>
          <a:latin typeface="Calibri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Calibri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0" i="0">
          <a:solidFill>
            <a:schemeClr val="tx1"/>
          </a:solidFill>
          <a:latin typeface="Calibri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oen_moenster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936" y="0"/>
            <a:ext cx="9224820" cy="6858000"/>
          </a:xfrm>
          <a:prstGeom prst="rect">
            <a:avLst/>
          </a:prstGeom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6084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pic>
        <p:nvPicPr>
          <p:cNvPr id="5" name="Picture 4" descr="SvelvikKommune_logo_2015_H_RGB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512168" cy="61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5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0" i="0">
          <a:solidFill>
            <a:schemeClr val="bg1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0" i="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0" i="0">
          <a:solidFill>
            <a:schemeClr val="tx1"/>
          </a:solidFill>
          <a:latin typeface="Calibri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0" i="0">
          <a:solidFill>
            <a:schemeClr val="tx1"/>
          </a:solidFill>
          <a:latin typeface="Calibri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Calibri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0" i="0">
          <a:solidFill>
            <a:schemeClr val="tx1"/>
          </a:solidFill>
          <a:latin typeface="Calibri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ppdagLivetsGoder_blaa.jpg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60" y="6221628"/>
            <a:ext cx="9155260" cy="663756"/>
          </a:xfrm>
          <a:prstGeom prst="rect">
            <a:avLst/>
          </a:prstGeom>
        </p:spPr>
      </p:pic>
      <p:pic>
        <p:nvPicPr>
          <p:cNvPr id="9" name="Picture 8" descr="SvelvikKommune_logo_2015_H_RGB.png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512168" cy="612674"/>
          </a:xfrm>
          <a:prstGeom prst="rect">
            <a:avLst/>
          </a:prstGeom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8072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336453"/>
            <a:ext cx="7772400" cy="37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nb-NO"/>
            </a:defPPr>
            <a:lvl1pPr marL="0" algn="ctr" defTabSz="914400" rtl="0" eaLnBrk="1" latinLnBrk="0" hangingPunct="1">
              <a:defRPr sz="1000" b="0" i="0" kern="1200">
                <a:solidFill>
                  <a:schemeClr val="tx1"/>
                </a:solidFill>
                <a:latin typeface="Calibri Light"/>
                <a:ea typeface="+mn-ea"/>
                <a:cs typeface="Calibri 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62427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675" r:id="rId2"/>
    <p:sldLayoutId id="2147483680" r:id="rId3"/>
    <p:sldLayoutId id="2147483681" r:id="rId4"/>
    <p:sldLayoutId id="2147483682" r:id="rId5"/>
    <p:sldLayoutId id="2147483910" r:id="rId6"/>
    <p:sldLayoutId id="214748368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0" i="0">
          <a:solidFill>
            <a:srgbClr val="0091B3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•"/>
        <a:defRPr sz="2400" b="0" i="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–"/>
        <a:defRPr sz="2000" b="0" i="0">
          <a:solidFill>
            <a:schemeClr val="tx1"/>
          </a:solidFill>
          <a:latin typeface="Calibri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•"/>
        <a:defRPr sz="1800" b="0" i="0">
          <a:solidFill>
            <a:schemeClr val="tx1"/>
          </a:solidFill>
          <a:latin typeface="Calibri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–"/>
        <a:defRPr sz="1600" b="0" i="0">
          <a:solidFill>
            <a:schemeClr val="tx1"/>
          </a:solidFill>
          <a:latin typeface="Calibri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»"/>
        <a:defRPr sz="1400" b="0" i="0">
          <a:solidFill>
            <a:schemeClr val="tx1"/>
          </a:solidFill>
          <a:latin typeface="Calibri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OppdagLivetsGoder_blaa_u_slagord.jpg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2444"/>
            <a:ext cx="9144000" cy="662940"/>
          </a:xfrm>
          <a:prstGeom prst="rect">
            <a:avLst/>
          </a:prstGeom>
        </p:spPr>
      </p:pic>
      <p:pic>
        <p:nvPicPr>
          <p:cNvPr id="9" name="Picture 8" descr="SvelvikKommune_logo_2015_H_RGB.png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512168" cy="612674"/>
          </a:xfrm>
          <a:prstGeom prst="rect">
            <a:avLst/>
          </a:prstGeom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8072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336453"/>
            <a:ext cx="7772400" cy="37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nb-NO"/>
            </a:defPPr>
            <a:lvl1pPr marL="0" algn="ctr" defTabSz="914400" rtl="0" eaLnBrk="1" latinLnBrk="0" hangingPunct="1">
              <a:defRPr sz="1000" b="0" i="0" kern="1200">
                <a:solidFill>
                  <a:schemeClr val="tx1"/>
                </a:solidFill>
                <a:latin typeface="Calibri Light"/>
                <a:ea typeface="+mn-ea"/>
                <a:cs typeface="Calibri 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3473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3" r:id="rId3"/>
    <p:sldLayoutId id="2147483884" r:id="rId4"/>
    <p:sldLayoutId id="2147483885" r:id="rId5"/>
    <p:sldLayoutId id="2147483909" r:id="rId6"/>
    <p:sldLayoutId id="2147483886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0" i="0">
          <a:solidFill>
            <a:srgbClr val="0091B3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•"/>
        <a:defRPr sz="2400" b="0" i="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–"/>
        <a:defRPr sz="2000" b="0" i="0">
          <a:solidFill>
            <a:schemeClr val="tx1"/>
          </a:solidFill>
          <a:latin typeface="Calibri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•"/>
        <a:defRPr sz="1800" b="0" i="0">
          <a:solidFill>
            <a:schemeClr val="tx1"/>
          </a:solidFill>
          <a:latin typeface="Calibri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–"/>
        <a:defRPr sz="1600" b="0" i="0">
          <a:solidFill>
            <a:schemeClr val="tx1"/>
          </a:solidFill>
          <a:latin typeface="Calibri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91B3"/>
        </a:buClr>
        <a:buChar char="»"/>
        <a:defRPr sz="1400" b="0" i="0">
          <a:solidFill>
            <a:schemeClr val="tx1"/>
          </a:solidFill>
          <a:latin typeface="Calibri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OppdagLivetsGoder_groen.jpg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9144000" cy="662940"/>
          </a:xfrm>
          <a:prstGeom prst="rect">
            <a:avLst/>
          </a:prstGeom>
        </p:spPr>
      </p:pic>
      <p:pic>
        <p:nvPicPr>
          <p:cNvPr id="9" name="Picture 8" descr="SvelvikKommune_logo_2015_H_RGB.png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512168" cy="612674"/>
          </a:xfrm>
          <a:prstGeom prst="rect">
            <a:avLst/>
          </a:prstGeom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8072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336453"/>
            <a:ext cx="7772400" cy="37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nb-NO"/>
            </a:defPPr>
            <a:lvl1pPr marL="0" algn="ctr" defTabSz="914400" rtl="0" eaLnBrk="1" latinLnBrk="0" hangingPunct="1">
              <a:defRPr sz="1000" b="0" i="0" kern="1200">
                <a:solidFill>
                  <a:schemeClr val="tx1"/>
                </a:solidFill>
                <a:latin typeface="Calibri Light"/>
                <a:ea typeface="+mn-ea"/>
                <a:cs typeface="Calibri 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74910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3" r:id="rId3"/>
    <p:sldLayoutId id="2147483894" r:id="rId4"/>
    <p:sldLayoutId id="2147483895" r:id="rId5"/>
    <p:sldLayoutId id="2147483907" r:id="rId6"/>
    <p:sldLayoutId id="2147483896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0" i="0">
          <a:solidFill>
            <a:srgbClr val="8EB62E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•"/>
        <a:defRPr sz="2400" b="0" i="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–"/>
        <a:defRPr sz="2000" b="0" i="0">
          <a:solidFill>
            <a:schemeClr val="tx1"/>
          </a:solidFill>
          <a:latin typeface="Calibri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•"/>
        <a:defRPr sz="1800" b="0" i="0">
          <a:solidFill>
            <a:schemeClr val="tx1"/>
          </a:solidFill>
          <a:latin typeface="Calibri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–"/>
        <a:defRPr sz="1600" b="0" i="0">
          <a:solidFill>
            <a:schemeClr val="tx1"/>
          </a:solidFill>
          <a:latin typeface="Calibri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»"/>
        <a:defRPr sz="1400" b="0" i="0">
          <a:solidFill>
            <a:schemeClr val="tx1"/>
          </a:solidFill>
          <a:latin typeface="Calibri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velvikKommune_logo_2015_H_RGB.png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1512168" cy="612674"/>
          </a:xfrm>
          <a:prstGeom prst="rect">
            <a:avLst/>
          </a:prstGeom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8072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tittelstil i malen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336453"/>
            <a:ext cx="7772400" cy="37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</a:p>
        </p:txBody>
      </p:sp>
      <p:pic>
        <p:nvPicPr>
          <p:cNvPr id="11" name="Picture 10" descr="OppdagLivetsGoder_groen_u_stalord.jpg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9144000" cy="662940"/>
          </a:xfrm>
          <a:prstGeom prst="rect">
            <a:avLst/>
          </a:prstGeom>
        </p:spPr>
      </p:pic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8244408" y="6453038"/>
            <a:ext cx="936104" cy="3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nb-NO"/>
            </a:defPPr>
            <a:lvl1pPr marL="0" algn="ctr" defTabSz="914400" rtl="0" eaLnBrk="1" latinLnBrk="0" hangingPunct="1">
              <a:defRPr sz="1000" b="0" i="0" kern="1200">
                <a:solidFill>
                  <a:schemeClr val="tx1"/>
                </a:solidFill>
                <a:latin typeface="Calibri Light"/>
                <a:ea typeface="+mn-ea"/>
                <a:cs typeface="Calibri Ligh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DF8F5F-001B-4FF1-83EB-BD175E113499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2865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3" r:id="rId3"/>
    <p:sldLayoutId id="2147483904" r:id="rId4"/>
    <p:sldLayoutId id="2147483905" r:id="rId5"/>
    <p:sldLayoutId id="2147483908" r:id="rId6"/>
    <p:sldLayoutId id="2147483906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0" i="0">
          <a:solidFill>
            <a:srgbClr val="8EB62E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•"/>
        <a:defRPr sz="2400" b="0" i="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–"/>
        <a:defRPr sz="2000" b="0" i="0">
          <a:solidFill>
            <a:schemeClr val="tx1"/>
          </a:solidFill>
          <a:latin typeface="Calibri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•"/>
        <a:defRPr sz="1800" b="0" i="0">
          <a:solidFill>
            <a:schemeClr val="tx1"/>
          </a:solidFill>
          <a:latin typeface="Calibri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–"/>
        <a:defRPr sz="1600" b="0" i="0">
          <a:solidFill>
            <a:schemeClr val="tx1"/>
          </a:solidFill>
          <a:latin typeface="Calibri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EB62E"/>
        </a:buClr>
        <a:buChar char="»"/>
        <a:defRPr sz="1400" b="0" i="0">
          <a:solidFill>
            <a:schemeClr val="tx1"/>
          </a:solidFill>
          <a:latin typeface="Calibri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ORGANISASJONSKART</a:t>
            </a:r>
            <a:br>
              <a:rPr lang="en-US" dirty="0" smtClean="0"/>
            </a:br>
            <a:r>
              <a:rPr lang="en-US" dirty="0" smtClean="0"/>
              <a:t>LEDER- OG MEDARBEIDERSKAP</a:t>
            </a:r>
            <a:br>
              <a:rPr lang="en-US" dirty="0" smtClean="0"/>
            </a:br>
            <a:r>
              <a:rPr lang="en-US" dirty="0" smtClean="0"/>
              <a:t>MØTEPLASSER OG TEAM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pr. 01.09.17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7DF8F5F-001B-4FF1-83EB-BD175E113499}" type="slidenum">
              <a:rPr lang="nb-NO" smtClean="0"/>
              <a:pPr/>
              <a:t>10</a:t>
            </a:fld>
            <a:endParaRPr lang="nb-NO" dirty="0"/>
          </a:p>
        </p:txBody>
      </p:sp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/>
                </a:solidFill>
              </a:rPr>
              <a:t>ORGANISASJONSKART</a:t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dirty="0" smtClean="0">
                <a:solidFill>
                  <a:schemeClr val="tx1"/>
                </a:solidFill>
              </a:rPr>
              <a:t>Investerings- og næringsprosjekter</a:t>
            </a:r>
            <a:endParaRPr lang="nb-NO" dirty="0">
              <a:solidFill>
                <a:schemeClr val="tx1"/>
              </a:solidFill>
            </a:endParaRPr>
          </a:p>
        </p:txBody>
      </p:sp>
      <p:graphicFrame>
        <p:nvGraphicFramePr>
          <p:cNvPr id="2" name="Plassholder for innhol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748232"/>
              </p:ext>
            </p:extLst>
          </p:nvPr>
        </p:nvGraphicFramePr>
        <p:xfrm>
          <a:off x="685800" y="2336800"/>
          <a:ext cx="7772400" cy="3756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518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7DF8F5F-001B-4FF1-83EB-BD175E113499}" type="slidenum">
              <a:rPr lang="nb-NO" smtClean="0"/>
              <a:pPr/>
              <a:t>11</a:t>
            </a:fld>
            <a:endParaRPr lang="nb-NO" dirty="0"/>
          </a:p>
        </p:txBody>
      </p:sp>
      <p:sp>
        <p:nvSpPr>
          <p:cNvPr id="7" name="Tittel 6"/>
          <p:cNvSpPr>
            <a:spLocks noGrp="1"/>
          </p:cNvSpPr>
          <p:nvPr>
            <p:ph type="title"/>
          </p:nvPr>
        </p:nvSpPr>
        <p:spPr>
          <a:xfrm>
            <a:off x="685800" y="1349896"/>
            <a:ext cx="7772400" cy="1143000"/>
          </a:xfrm>
        </p:spPr>
        <p:txBody>
          <a:bodyPr/>
          <a:lstStyle/>
          <a:p>
            <a:r>
              <a:rPr lang="nb-NO" dirty="0" smtClean="0">
                <a:solidFill>
                  <a:schemeClr val="tx1"/>
                </a:solidFill>
              </a:rPr>
              <a:t>ORGANISASJONSKART</a:t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dirty="0" smtClean="0">
                <a:solidFill>
                  <a:schemeClr val="tx1"/>
                </a:solidFill>
              </a:rPr>
              <a:t>Barnevern, Forebyggende og sosiale tjenester</a:t>
            </a:r>
            <a:endParaRPr lang="nb-NO" dirty="0">
              <a:solidFill>
                <a:schemeClr val="tx1"/>
              </a:solidFill>
            </a:endParaRPr>
          </a:p>
        </p:txBody>
      </p:sp>
      <p:graphicFrame>
        <p:nvGraphicFramePr>
          <p:cNvPr id="2" name="Plassholder for innhol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716802"/>
              </p:ext>
            </p:extLst>
          </p:nvPr>
        </p:nvGraphicFramePr>
        <p:xfrm>
          <a:off x="2915816" y="2348881"/>
          <a:ext cx="3456384" cy="3672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811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7DF8F5F-001B-4FF1-83EB-BD175E113499}" type="slidenum">
              <a:rPr lang="nb-NO" smtClean="0"/>
              <a:pPr/>
              <a:t>12</a:t>
            </a:fld>
            <a:endParaRPr lang="nb-NO" dirty="0"/>
          </a:p>
        </p:txBody>
      </p:sp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/>
                </a:solidFill>
              </a:rPr>
              <a:t>ORGANISASJONSKART</a:t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sz="2800" dirty="0" smtClean="0">
                <a:solidFill>
                  <a:schemeClr val="tx1"/>
                </a:solidFill>
              </a:rPr>
              <a:t>Rådmannsfunksjonen</a:t>
            </a:r>
            <a:endParaRPr lang="nb-NO" dirty="0">
              <a:solidFill>
                <a:schemeClr val="tx1"/>
              </a:solidFill>
            </a:endParaRPr>
          </a:p>
        </p:txBody>
      </p:sp>
      <p:graphicFrame>
        <p:nvGraphicFramePr>
          <p:cNvPr id="2" name="Plassholder for innhol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835596"/>
              </p:ext>
            </p:extLst>
          </p:nvPr>
        </p:nvGraphicFramePr>
        <p:xfrm>
          <a:off x="685800" y="2123728"/>
          <a:ext cx="7772400" cy="3969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890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OPPGAVETEAM</a:t>
            </a:r>
            <a:endParaRPr lang="nb-NO" dirty="0"/>
          </a:p>
        </p:txBody>
      </p:sp>
      <p:sp>
        <p:nvSpPr>
          <p:cNvPr id="8" name="Plassholder for tekst 7"/>
          <p:cNvSpPr>
            <a:spLocks noGrp="1"/>
          </p:cNvSpPr>
          <p:nvPr>
            <p:ph type="body" sz="half" idx="2"/>
          </p:nvPr>
        </p:nvSpPr>
        <p:spPr>
          <a:xfrm>
            <a:off x="662062" y="2430811"/>
            <a:ext cx="3693914" cy="3590478"/>
          </a:xfrm>
        </p:spPr>
        <p:txBody>
          <a:bodyPr/>
          <a:lstStyle/>
          <a:p>
            <a:r>
              <a:rPr lang="nb-NO" dirty="0" smtClean="0"/>
              <a:t>Hovedoppgave: Løse driftsoppgaver i samarbeid </a:t>
            </a:r>
            <a:r>
              <a:rPr lang="nb-NO" dirty="0"/>
              <a:t>på tvers i </a:t>
            </a:r>
            <a:r>
              <a:rPr lang="nb-NO" dirty="0" smtClean="0"/>
              <a:t>organisasjonen.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KOMMUNIKASJON: </a:t>
            </a:r>
            <a:r>
              <a:rPr lang="nb-NO" sz="1400" b="1" dirty="0" smtClean="0"/>
              <a:t>Ann-Mari</a:t>
            </a:r>
            <a:r>
              <a:rPr lang="nb-NO" sz="1400" dirty="0" smtClean="0"/>
              <a:t>, Trondar, Anne Synnøve 	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BOLIGSOSIALT ARBEID</a:t>
            </a:r>
            <a:r>
              <a:rPr lang="nb-NO" dirty="0" smtClean="0"/>
              <a:t>: </a:t>
            </a:r>
            <a:r>
              <a:rPr lang="nb-NO" b="1" dirty="0" smtClean="0"/>
              <a:t>Synnøve</a:t>
            </a:r>
            <a:r>
              <a:rPr lang="nb-NO" dirty="0" smtClean="0"/>
              <a:t>, Ulf, Thomas, Anette</a:t>
            </a:r>
            <a:endParaRPr lang="nb-NO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KOMMUNEREFORM: </a:t>
            </a:r>
            <a:r>
              <a:rPr lang="nb-NO" b="1" dirty="0" smtClean="0"/>
              <a:t>Anne Synnøve</a:t>
            </a:r>
            <a:r>
              <a:rPr lang="nb-NO" dirty="0" smtClean="0"/>
              <a:t>, Deling, </a:t>
            </a:r>
            <a:r>
              <a:rPr lang="nb-NO" dirty="0" err="1" smtClean="0"/>
              <a:t>Trondar</a:t>
            </a:r>
            <a:r>
              <a:rPr lang="nb-NO" dirty="0" smtClean="0"/>
              <a:t> , Heidi, Sverre, Hege og Leif-Arne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MEDARBEIDERSKAP: </a:t>
            </a:r>
            <a:r>
              <a:rPr lang="nb-NO" b="1" dirty="0" smtClean="0"/>
              <a:t>Kjersti</a:t>
            </a:r>
            <a:r>
              <a:rPr lang="nb-NO" dirty="0" smtClean="0"/>
              <a:t>, 3 – 4 veiledere/medarbeidere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SÅRBARE BARN OG UNGE: </a:t>
            </a:r>
            <a:r>
              <a:rPr lang="nb-NO" b="1" dirty="0" smtClean="0"/>
              <a:t>Vibeke</a:t>
            </a:r>
            <a:r>
              <a:rPr lang="nb-NO" dirty="0" smtClean="0"/>
              <a:t>, Edel, Kirsten, Monica, Anette, Kjersti, Anita, </a:t>
            </a:r>
            <a:r>
              <a:rPr lang="nb-NO" dirty="0" err="1" smtClean="0"/>
              <a:t>Shery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FOLKEHELSE: Under avklaring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FLYKTNINGER: Under avklaring</a:t>
            </a:r>
            <a:endParaRPr lang="nb-NO" dirty="0"/>
          </a:p>
        </p:txBody>
      </p:sp>
      <p:graphicFrame>
        <p:nvGraphicFramePr>
          <p:cNvPr id="10" name="Plassholder for innhold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31610"/>
              </p:ext>
            </p:extLst>
          </p:nvPr>
        </p:nvGraphicFramePr>
        <p:xfrm>
          <a:off x="4716016" y="1916832"/>
          <a:ext cx="4032697" cy="4104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049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662062" y="466750"/>
            <a:ext cx="3008313" cy="1162050"/>
          </a:xfrm>
        </p:spPr>
        <p:txBody>
          <a:bodyPr/>
          <a:lstStyle/>
          <a:p>
            <a:r>
              <a:rPr lang="nb-NO" dirty="0" smtClean="0"/>
              <a:t>STYRING OG LEDELSE</a:t>
            </a:r>
            <a:endParaRPr lang="nb-NO" dirty="0"/>
          </a:p>
        </p:txBody>
      </p:sp>
      <p:graphicFrame>
        <p:nvGraphicFramePr>
          <p:cNvPr id="7" name="Plassholder for innhol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230387"/>
              </p:ext>
            </p:extLst>
          </p:nvPr>
        </p:nvGraphicFramePr>
        <p:xfrm>
          <a:off x="5076056" y="332656"/>
          <a:ext cx="3384376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lassholder for tekst 5"/>
          <p:cNvSpPr>
            <a:spLocks noGrp="1"/>
          </p:cNvSpPr>
          <p:nvPr>
            <p:ph type="body" sz="half" idx="2"/>
          </p:nvPr>
        </p:nvSpPr>
        <p:spPr>
          <a:xfrm>
            <a:off x="662062" y="1772816"/>
            <a:ext cx="7798370" cy="4248473"/>
          </a:xfrm>
        </p:spPr>
        <p:txBody>
          <a:bodyPr/>
          <a:lstStyle/>
          <a:p>
            <a:r>
              <a:rPr lang="nb-NO" dirty="0" smtClean="0"/>
              <a:t>Svelvik har to fullmakts- og beslutningsnivå jf. figur til høyre: </a:t>
            </a:r>
            <a:endParaRPr lang="nb-NO" dirty="0"/>
          </a:p>
          <a:p>
            <a:r>
              <a:rPr lang="nb-NO" b="1" dirty="0" smtClean="0"/>
              <a:t>MØTEPLASSER</a:t>
            </a:r>
          </a:p>
          <a:p>
            <a:r>
              <a:rPr lang="nb-NO" dirty="0" smtClean="0"/>
              <a:t>De viktigste møteplassene for samordna ledelse og styring av Svelvik kommune er RLG, L40 og L50. Rådmannens ledergruppe </a:t>
            </a:r>
            <a:r>
              <a:rPr lang="nb-NO" b="1" dirty="0" smtClean="0"/>
              <a:t>RLG </a:t>
            </a:r>
            <a:r>
              <a:rPr lang="nb-NO" dirty="0" smtClean="0"/>
              <a:t>består av: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b-NO" dirty="0" smtClean="0"/>
              <a:t>Rådmann – Leif-Arne Steingrimsen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b-NO" dirty="0" smtClean="0"/>
              <a:t>Kommunalsjef </a:t>
            </a:r>
            <a:r>
              <a:rPr lang="nb-NO" dirty="0"/>
              <a:t>Helse og omsorg – Dagny Nordal Pettersen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b-NO" dirty="0" smtClean="0"/>
              <a:t>Kommunalsjef </a:t>
            </a:r>
            <a:r>
              <a:rPr lang="nb-NO" dirty="0"/>
              <a:t>Oppvekst og utdanning – Karen Tone Børsum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b-NO" dirty="0" smtClean="0"/>
              <a:t>Kommunalsjef Kultur og Byutvikling – Eirin Bråten Nygård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b-NO" dirty="0" smtClean="0"/>
              <a:t>Kommunalsjef </a:t>
            </a:r>
            <a:r>
              <a:rPr lang="nb-NO" dirty="0"/>
              <a:t>Investerings- og næringsprosjekter – Ulf Kareliusson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b-NO" dirty="0" smtClean="0"/>
              <a:t>Avdelingsleder Samfunnsplanlegging </a:t>
            </a:r>
            <a:r>
              <a:rPr lang="nb-NO" dirty="0"/>
              <a:t>– Anne Synnøve Horten </a:t>
            </a:r>
            <a:endParaRPr lang="nb-NO" dirty="0" smtClean="0"/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b-NO" dirty="0" smtClean="0"/>
              <a:t>Avdelingsleder Økonomi og rapportering – Lars Thomas Ellstrøm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b-NO" dirty="0" smtClean="0"/>
              <a:t>Avdelingsleder Personal- og kvalitetsutvikling - Frøydis Vaagsland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b-NO" dirty="0" smtClean="0"/>
              <a:t>Avdelingsleder </a:t>
            </a:r>
            <a:r>
              <a:rPr lang="nb-NO" dirty="0" err="1" smtClean="0"/>
              <a:t>Borgertorg</a:t>
            </a:r>
            <a:r>
              <a:rPr lang="nb-NO" dirty="0" smtClean="0"/>
              <a:t> – Ranveig Hushovd</a:t>
            </a:r>
            <a:endParaRPr lang="nb-NO" dirty="0"/>
          </a:p>
          <a:p>
            <a:pPr>
              <a:spcBef>
                <a:spcPts val="0"/>
              </a:spcBef>
            </a:pPr>
            <a:r>
              <a:rPr lang="nb-NO" b="1" dirty="0" smtClean="0"/>
              <a:t>L40</a:t>
            </a:r>
            <a:r>
              <a:rPr lang="nb-NO" dirty="0" smtClean="0"/>
              <a:t> består av alle med økonomi- og personalansvar. Rådmannens utvida ledergruppe </a:t>
            </a:r>
            <a:r>
              <a:rPr lang="nb-NO" b="1" dirty="0" smtClean="0"/>
              <a:t>L50</a:t>
            </a:r>
            <a:r>
              <a:rPr lang="nb-NO" dirty="0" smtClean="0"/>
              <a:t> består av RLG, avdelingsledere, sentrale rådgivere, hovedtillitsvalgte og hovedverneombud.</a:t>
            </a:r>
          </a:p>
          <a:p>
            <a:r>
              <a:rPr lang="nb-NO" b="1" dirty="0" smtClean="0"/>
              <a:t>DELEGERING OG TEAM</a:t>
            </a:r>
          </a:p>
          <a:p>
            <a:r>
              <a:rPr lang="nb-NO" dirty="0" smtClean="0"/>
              <a:t>Kommunalsjefer og avdelingsledere har delegert internkontroll-, økonomi-, fag- og personalansvar for sine tjenester og avdelinger. Det er i tillegg etablert flerfaglige team på tvers av organisering og linjene i den enkelte tjeneste fordi våre brukere og innbyggere er avhengige av samarbeidende tjenester og fordi en rekke oppgaver kun kan løses ved samspill, bredt i organisasjonen.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0551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SOM MEDARBEIDERE I SVELVIK KOMMUNE KJENNETEGNES VI AV: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z="1800" dirty="0"/>
              <a:t>At vi alltid har brukernes og borgernes behov i fokus</a:t>
            </a:r>
          </a:p>
          <a:p>
            <a:pPr lvl="0"/>
            <a:r>
              <a:rPr lang="nb-NO" sz="1800" dirty="0"/>
              <a:t>At vi engasjerer brukerne i løsningen av </a:t>
            </a:r>
            <a:r>
              <a:rPr lang="nb-NO" sz="1800" dirty="0" smtClean="0"/>
              <a:t>deres </a:t>
            </a:r>
            <a:r>
              <a:rPr lang="nb-NO" sz="1800" dirty="0"/>
              <a:t>behov</a:t>
            </a:r>
          </a:p>
          <a:p>
            <a:pPr lvl="0"/>
            <a:r>
              <a:rPr lang="nb-NO" sz="1800" dirty="0"/>
              <a:t>At vi fokuserer på nyorientering og utvikling</a:t>
            </a:r>
          </a:p>
          <a:p>
            <a:pPr lvl="0"/>
            <a:r>
              <a:rPr lang="nb-NO" sz="1800" dirty="0"/>
              <a:t>At vi engasjerer oss i dialogen og den gode samtalen</a:t>
            </a:r>
          </a:p>
          <a:p>
            <a:pPr lvl="0"/>
            <a:r>
              <a:rPr lang="nb-NO" sz="1800" dirty="0"/>
              <a:t>At vi er prestasjons- og resultatorientert</a:t>
            </a:r>
          </a:p>
          <a:p>
            <a:pPr lvl="0"/>
            <a:r>
              <a:rPr lang="nb-NO" sz="1800" dirty="0"/>
              <a:t>At vi tar et aktivt ansvar for helheten i tjenesteyting og samfunnsbygging</a:t>
            </a:r>
          </a:p>
          <a:p>
            <a:pPr lvl="0"/>
            <a:r>
              <a:rPr lang="nb-NO" sz="1800" dirty="0"/>
              <a:t>At vi gir hverdagsmakt til alle</a:t>
            </a:r>
          </a:p>
          <a:p>
            <a:pPr lvl="0"/>
            <a:r>
              <a:rPr lang="nb-NO" sz="1800" dirty="0"/>
              <a:t>At vi er synlige, engasjerte og bryr oss</a:t>
            </a:r>
          </a:p>
          <a:p>
            <a:pPr lvl="0"/>
            <a:r>
              <a:rPr lang="nb-NO" sz="1800" dirty="0"/>
              <a:t>At vi har tillit til og støtter andres vurderinger og beslutninger</a:t>
            </a:r>
          </a:p>
          <a:p>
            <a:pPr lvl="0"/>
            <a:r>
              <a:rPr lang="nb-NO" sz="1800" dirty="0"/>
              <a:t>At vi står for etisk refleksjon og </a:t>
            </a:r>
            <a:r>
              <a:rPr lang="nb-NO" sz="1800" dirty="0" smtClean="0"/>
              <a:t>åpenhet</a:t>
            </a:r>
          </a:p>
          <a:p>
            <a:pPr marL="0" lvl="0" indent="0">
              <a:buNone/>
            </a:pPr>
            <a:endParaRPr lang="nb-NO" sz="1800" dirty="0" smtClean="0"/>
          </a:p>
          <a:p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val="264308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7DF8F5F-001B-4FF1-83EB-BD175E113499}" type="slidenum">
              <a:rPr lang="nb-NO" smtClean="0"/>
              <a:pPr/>
              <a:t>4</a:t>
            </a:fld>
            <a:endParaRPr lang="nb-NO" dirty="0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LEDELSE I SVELVIK KOMMUNE ER Å: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>
          <a:xfrm>
            <a:off x="685800" y="2060848"/>
            <a:ext cx="8278688" cy="3756843"/>
          </a:xfrm>
        </p:spPr>
        <p:txBody>
          <a:bodyPr/>
          <a:lstStyle/>
          <a:p>
            <a:pPr lvl="0"/>
            <a:r>
              <a:rPr lang="nb-NO" sz="1800" dirty="0"/>
              <a:t>skape forståelse og ha ansvar for en helhetlig utvikling av lokalsamfunn og velferdstjenester</a:t>
            </a:r>
          </a:p>
          <a:p>
            <a:pPr lvl="0"/>
            <a:r>
              <a:rPr lang="nb-NO" sz="1800" dirty="0"/>
              <a:t>skape forståelse og aksept for folkevalgtes oppgave og demokratiske prosesser</a:t>
            </a:r>
          </a:p>
          <a:p>
            <a:pPr lvl="0"/>
            <a:r>
              <a:rPr lang="nb-NO" sz="1800" dirty="0"/>
              <a:t>formidle kommunenes egenart og kvaliteter og å utvikle positivt omdømme</a:t>
            </a:r>
          </a:p>
          <a:p>
            <a:pPr lvl="0"/>
            <a:r>
              <a:rPr lang="nb-NO" sz="1800" dirty="0"/>
              <a:t>skape en organisasjon som er orientert mot utvikling og nyskaping</a:t>
            </a:r>
          </a:p>
          <a:p>
            <a:pPr lvl="0"/>
            <a:r>
              <a:rPr lang="nb-NO" sz="1800" dirty="0"/>
              <a:t>bidra til at medarbeiderne har kunnskaper om brukere, innbyggere og partnere samt deres ressurser, forventninger og krav til medvirkning</a:t>
            </a:r>
          </a:p>
          <a:p>
            <a:pPr lvl="0"/>
            <a:r>
              <a:rPr lang="nb-NO" sz="1800" dirty="0"/>
              <a:t>utvikle dialogarenaer for </a:t>
            </a:r>
            <a:r>
              <a:rPr lang="nb-NO" sz="1800" dirty="0" smtClean="0"/>
              <a:t>samhandling </a:t>
            </a:r>
            <a:r>
              <a:rPr lang="nb-NO" sz="1800" dirty="0"/>
              <a:t>i organisasjonen og med våre innbyggere</a:t>
            </a:r>
          </a:p>
          <a:p>
            <a:pPr lvl="0"/>
            <a:r>
              <a:rPr lang="nb-NO" sz="1800" dirty="0"/>
              <a:t>involvere og legge til rette for medvirkning og å utløse medarbeidernes kunnskaper, kreativitet og engasjement</a:t>
            </a:r>
          </a:p>
          <a:p>
            <a:pPr lvl="0"/>
            <a:r>
              <a:rPr lang="nb-NO" sz="1800" dirty="0"/>
              <a:t>arbeide for at åpenhet og integritet kjennetegner våre handlinger og holdninger</a:t>
            </a:r>
          </a:p>
          <a:p>
            <a:pPr lvl="0"/>
            <a:r>
              <a:rPr lang="nb-NO" sz="1800" dirty="0"/>
              <a:t>levere resultater i tråd med politiske vedtak</a:t>
            </a:r>
          </a:p>
          <a:p>
            <a:pPr lvl="0"/>
            <a:r>
              <a:rPr lang="nb-NO" sz="1800" dirty="0"/>
              <a:t>akseptere det ansvaret og den myndigheten som følger av lederrollen</a:t>
            </a:r>
          </a:p>
          <a:p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val="309876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ORGANISASJONSKART</a:t>
            </a:r>
            <a:br>
              <a:rPr lang="nb-NO" dirty="0" smtClean="0"/>
            </a:br>
            <a:r>
              <a:rPr lang="nb-NO" dirty="0" smtClean="0"/>
              <a:t>Rådmann og kommunalsjefområder </a:t>
            </a:r>
            <a:endParaRPr lang="nb-NO" dirty="0"/>
          </a:p>
        </p:txBody>
      </p:sp>
      <p:graphicFrame>
        <p:nvGraphicFramePr>
          <p:cNvPr id="6" name="Plassholder for inn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749749"/>
              </p:ext>
            </p:extLst>
          </p:nvPr>
        </p:nvGraphicFramePr>
        <p:xfrm>
          <a:off x="685800" y="2336800"/>
          <a:ext cx="7772400" cy="3756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08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7DF8F5F-001B-4FF1-83EB-BD175E113499}" type="slidenum">
              <a:rPr lang="nb-NO" smtClean="0"/>
              <a:pPr/>
              <a:t>6</a:t>
            </a:fld>
            <a:endParaRPr lang="nb-NO" dirty="0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Hvorfor organisasjonsendring nå?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Løfte viktige politiske oppdrag:</a:t>
            </a:r>
          </a:p>
          <a:p>
            <a:pPr lvl="1"/>
            <a:r>
              <a:rPr lang="nb-NO" dirty="0" smtClean="0"/>
              <a:t>Utviklingsprosjekter</a:t>
            </a:r>
          </a:p>
          <a:p>
            <a:pPr lvl="1"/>
            <a:r>
              <a:rPr lang="nb-NO" dirty="0" smtClean="0"/>
              <a:t>Investeringsprosjekter</a:t>
            </a:r>
          </a:p>
          <a:p>
            <a:pPr lvl="1"/>
            <a:r>
              <a:rPr lang="nb-NO" dirty="0" smtClean="0"/>
              <a:t>Næringsprosjekter</a:t>
            </a:r>
          </a:p>
          <a:p>
            <a:r>
              <a:rPr lang="nb-NO" dirty="0" smtClean="0"/>
              <a:t>Konsolidering av de store tjenesteområdene</a:t>
            </a:r>
          </a:p>
          <a:p>
            <a:r>
              <a:rPr lang="nb-NO" dirty="0" smtClean="0"/>
              <a:t>Kommunereform – sikre kapasitet og kompetanse til gjennomføring av politisk plattform</a:t>
            </a:r>
          </a:p>
          <a:p>
            <a:r>
              <a:rPr lang="nb-NO" dirty="0" smtClean="0"/>
              <a:t>Tilpasning av kart og terreng – ikke ubegrensede økonomiske ressurser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1832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7DF8F5F-001B-4FF1-83EB-BD175E113499}" type="slidenum">
              <a:rPr lang="nb-NO" smtClean="0"/>
              <a:pPr/>
              <a:t>7</a:t>
            </a:fld>
            <a:endParaRPr lang="nb-NO" dirty="0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/>
                </a:solidFill>
              </a:rPr>
              <a:t>ORGANISASJONSKART</a:t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dirty="0" smtClean="0">
                <a:solidFill>
                  <a:schemeClr val="tx1"/>
                </a:solidFill>
              </a:rPr>
              <a:t>Oppvekst- og utdanning</a:t>
            </a:r>
            <a:endParaRPr lang="nb-NO" dirty="0">
              <a:solidFill>
                <a:schemeClr val="tx1"/>
              </a:solidFill>
            </a:endParaRPr>
          </a:p>
        </p:txBody>
      </p:sp>
      <p:graphicFrame>
        <p:nvGraphicFramePr>
          <p:cNvPr id="6" name="Plassholder for innhold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2557640"/>
              </p:ext>
            </p:extLst>
          </p:nvPr>
        </p:nvGraphicFramePr>
        <p:xfrm>
          <a:off x="612676" y="2410370"/>
          <a:ext cx="7918648" cy="3756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668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7DF8F5F-001B-4FF1-83EB-BD175E113499}" type="slidenum">
              <a:rPr lang="nb-NO" smtClean="0"/>
              <a:pPr/>
              <a:t>8</a:t>
            </a:fld>
            <a:endParaRPr lang="nb-NO" dirty="0"/>
          </a:p>
        </p:txBody>
      </p:sp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/>
                </a:solidFill>
              </a:rPr>
              <a:t>ORGANISASJONSKART</a:t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dirty="0" smtClean="0">
                <a:solidFill>
                  <a:schemeClr val="tx1"/>
                </a:solidFill>
              </a:rPr>
              <a:t>Helse- og omsorg</a:t>
            </a:r>
            <a:endParaRPr lang="nb-NO" dirty="0">
              <a:solidFill>
                <a:schemeClr val="tx1"/>
              </a:solidFill>
            </a:endParaRPr>
          </a:p>
        </p:txBody>
      </p:sp>
      <p:graphicFrame>
        <p:nvGraphicFramePr>
          <p:cNvPr id="5" name="Plassholder for innhold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629343"/>
              </p:ext>
            </p:extLst>
          </p:nvPr>
        </p:nvGraphicFramePr>
        <p:xfrm>
          <a:off x="395480" y="1916832"/>
          <a:ext cx="8352983" cy="4328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277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7DF8F5F-001B-4FF1-83EB-BD175E113499}" type="slidenum">
              <a:rPr lang="nb-NO" smtClean="0"/>
              <a:pPr/>
              <a:t>9</a:t>
            </a:fld>
            <a:endParaRPr lang="nb-NO" dirty="0"/>
          </a:p>
        </p:txBody>
      </p:sp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/>
                </a:solidFill>
              </a:rPr>
              <a:t>ORGANISASJONSKART</a:t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dirty="0" smtClean="0">
                <a:solidFill>
                  <a:schemeClr val="tx1"/>
                </a:solidFill>
              </a:rPr>
              <a:t>Kultur og byutvikling</a:t>
            </a:r>
            <a:endParaRPr lang="nb-NO" dirty="0">
              <a:solidFill>
                <a:schemeClr val="tx1"/>
              </a:solidFill>
            </a:endParaRPr>
          </a:p>
        </p:txBody>
      </p:sp>
      <p:graphicFrame>
        <p:nvGraphicFramePr>
          <p:cNvPr id="2" name="Plassholder for innhold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84782"/>
              </p:ext>
            </p:extLst>
          </p:nvPr>
        </p:nvGraphicFramePr>
        <p:xfrm>
          <a:off x="685800" y="2336800"/>
          <a:ext cx="7772400" cy="3756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069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ide">
  <a:themeElements>
    <a:clrScheme name="Office-tem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70820 OU-kart 01.09.17 overordnet" id="{27295D0D-FA47-44BB-8D96-0D3FEAE9890F}" vid="{852E298C-3A5C-48B3-95B1-E41DFFEBA058}"/>
    </a:ext>
  </a:extLst>
</a:theme>
</file>

<file path=ppt/theme/theme2.xml><?xml version="1.0" encoding="utf-8"?>
<a:theme xmlns:a="http://schemas.openxmlformats.org/drawingml/2006/main" name="Undertema_blaa">
  <a:themeElements>
    <a:clrScheme name="Office-tem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70820 OU-kart 01.09.17 overordnet" id="{27295D0D-FA47-44BB-8D96-0D3FEAE9890F}" vid="{6B1C24BA-15BD-4E79-8B03-4E5BDDD4B329}"/>
    </a:ext>
  </a:extLst>
</a:theme>
</file>

<file path=ppt/theme/theme3.xml><?xml version="1.0" encoding="utf-8"?>
<a:theme xmlns:a="http://schemas.openxmlformats.org/drawingml/2006/main" name="Undertema_groenn">
  <a:themeElements>
    <a:clrScheme name="Office-tem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70820 OU-kart 01.09.17 overordnet" id="{27295D0D-FA47-44BB-8D96-0D3FEAE9890F}" vid="{D915FD0B-69E7-4EEF-85BA-8492230DF449}"/>
    </a:ext>
  </a:extLst>
</a:theme>
</file>

<file path=ppt/theme/theme4.xml><?xml version="1.0" encoding="utf-8"?>
<a:theme xmlns:a="http://schemas.openxmlformats.org/drawingml/2006/main" name="Blaa_hoved_sign">
  <a:themeElements>
    <a:clrScheme name="Office-tem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70820 OU-kart 01.09.17 overordnet" id="{27295D0D-FA47-44BB-8D96-0D3FEAE9890F}" vid="{A5AFE40A-2CA3-492B-940D-585C572BFD33}"/>
    </a:ext>
  </a:extLst>
</a:theme>
</file>

<file path=ppt/theme/theme5.xml><?xml version="1.0" encoding="utf-8"?>
<a:theme xmlns:a="http://schemas.openxmlformats.org/drawingml/2006/main" name="Blaa_hoved">
  <a:themeElements>
    <a:clrScheme name="Office-tem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70820 OU-kart 01.09.17 overordnet" id="{27295D0D-FA47-44BB-8D96-0D3FEAE9890F}" vid="{C4F6EF48-E948-4D0C-B2FD-69260A1EC598}"/>
    </a:ext>
  </a:extLst>
</a:theme>
</file>

<file path=ppt/theme/theme6.xml><?xml version="1.0" encoding="utf-8"?>
<a:theme xmlns:a="http://schemas.openxmlformats.org/drawingml/2006/main" name="Groen_hoved_sign">
  <a:themeElements>
    <a:clrScheme name="Office-tem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70820 OU-kart 01.09.17 overordnet" id="{27295D0D-FA47-44BB-8D96-0D3FEAE9890F}" vid="{2277EEE9-56E0-4959-922A-5A3573B1EB7D}"/>
    </a:ext>
  </a:extLst>
</a:theme>
</file>

<file path=ppt/theme/theme7.xml><?xml version="1.0" encoding="utf-8"?>
<a:theme xmlns:a="http://schemas.openxmlformats.org/drawingml/2006/main" name="Groen_hoved">
  <a:themeElements>
    <a:clrScheme name="Office-tem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70820 OU-kart 01.09.17 overordnet" id="{27295D0D-FA47-44BB-8D96-0D3FEAE9890F}" vid="{84AA8095-59AC-4892-BC08-35A5CBC73196}"/>
    </a:ext>
  </a:extLst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170820 OU-kart 01.09.17 overordnet</Template>
  <TotalTime>55</TotalTime>
  <Words>813</Words>
  <Application>Microsoft Office PowerPoint</Application>
  <PresentationFormat>Skjermfremvisning (4:3)</PresentationFormat>
  <Paragraphs>178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7</vt:i4>
      </vt:variant>
      <vt:variant>
        <vt:lpstr>Lysbildetitler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Tema side</vt:lpstr>
      <vt:lpstr>Undertema_blaa</vt:lpstr>
      <vt:lpstr>Undertema_groenn</vt:lpstr>
      <vt:lpstr>Blaa_hoved_sign</vt:lpstr>
      <vt:lpstr>Blaa_hoved</vt:lpstr>
      <vt:lpstr>Groen_hoved_sign</vt:lpstr>
      <vt:lpstr>Groen_hoved</vt:lpstr>
      <vt:lpstr>ORGANISASJONSKART LEDER- OG MEDARBEIDERSKAP MØTEPLASSER OG TEAM</vt:lpstr>
      <vt:lpstr>STYRING OG LEDELSE</vt:lpstr>
      <vt:lpstr>SOM MEDARBEIDERE I SVELVIK KOMMUNE KJENNETEGNES VI AV:</vt:lpstr>
      <vt:lpstr>LEDELSE I SVELVIK KOMMUNE ER Å:</vt:lpstr>
      <vt:lpstr>ORGANISASJONSKART Rådmann og kommunalsjefområder </vt:lpstr>
      <vt:lpstr>Hvorfor organisasjonsendring nå?</vt:lpstr>
      <vt:lpstr>ORGANISASJONSKART Oppvekst- og utdanning</vt:lpstr>
      <vt:lpstr>ORGANISASJONSKART Helse- og omsorg</vt:lpstr>
      <vt:lpstr>ORGANISASJONSKART Kultur og byutvikling</vt:lpstr>
      <vt:lpstr>ORGANISASJONSKART Investerings- og næringsprosjekter</vt:lpstr>
      <vt:lpstr>ORGANISASJONSKART Barnevern, Forebyggende og sosiale tjenester</vt:lpstr>
      <vt:lpstr>ORGANISASJONSKART Rådmannsfunksjonen</vt:lpstr>
      <vt:lpstr>OPPGAVETEAM</vt:lpstr>
    </vt:vector>
  </TitlesOfParts>
  <Company>D-IKT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ORGANISASJONSKART LEDER- OG MEDARBEIDERSKAP MØTEPLASSER OG TEAM</dc:title>
  <dc:creator>Leif-Arne Steingrimsen</dc:creator>
  <cp:lastModifiedBy>Tone Lystad Olsen</cp:lastModifiedBy>
  <cp:revision>9</cp:revision>
  <cp:lastPrinted>2016-10-18T11:19:07Z</cp:lastPrinted>
  <dcterms:created xsi:type="dcterms:W3CDTF">2017-08-21T06:10:03Z</dcterms:created>
  <dcterms:modified xsi:type="dcterms:W3CDTF">2018-02-07T11:14:57Z</dcterms:modified>
</cp:coreProperties>
</file>